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7.xml" Type="http://schemas.openxmlformats.org/officeDocument/2006/relationships/slide" Id="rId12"/><Relationship Target="presProps.xml" Type="http://schemas.openxmlformats.org/officeDocument/2006/relationships/presProps" Id="rId2"/><Relationship Target="slides/slide8.xml" Type="http://schemas.openxmlformats.org/officeDocument/2006/relationships/slide" Id="rId13"/><Relationship Target="theme/theme1.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slides/slide6.xml" Type="http://schemas.openxmlformats.org/officeDocument/2006/relationships/slide" Id="rId11"/><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y="0" x="0"/>
          <a:ext cy="0" cx="0"/>
          <a:chOff y="0" x="0"/>
          <a:chExt cy="0" cx="0"/>
        </a:xfrm>
      </p:grpSpPr>
      <p:sp>
        <p:nvSpPr>
          <p:cNvPr id="2" name="Shape 2"/>
          <p:cNvSpPr txBox="1"/>
          <p:nvPr>
            <p:ph idx="2" type="hdr"/>
          </p:nvPr>
        </p:nvSpPr>
        <p:spPr>
          <a:xfrm>
            <a:off y="0" x="0"/>
            <a:ext cy="457200" cx="2971799"/>
          </a:xfrm>
          <a:prstGeom prst="rect">
            <a:avLst/>
          </a:prstGeom>
          <a:noFill/>
          <a:ln>
            <a:noFill/>
          </a:ln>
        </p:spPr>
        <p:txBody>
          <a:bodyPr bIns="91425" rIns="91425" lIns="91425" tIns="91425" anchor="t" anchorCtr="0"/>
          <a:lstStyle>
            <a:lvl1pPr algn="l" rtl="0" marR="0" indent="0" marL="0">
              <a:defRPr/>
            </a:lvl1pPr>
            <a:lvl2pPr>
              <a:defRPr/>
            </a:lvl2pPr>
            <a:lvl3pPr>
              <a:defRPr/>
            </a:lvl3pPr>
            <a:lvl4pPr>
              <a:defRPr/>
            </a:lvl4pPr>
            <a:lvl5pPr>
              <a:defRPr/>
            </a:lvl5pPr>
            <a:lvl6pPr>
              <a:defRPr/>
            </a:lvl6pPr>
            <a:lvl7pPr>
              <a:defRPr/>
            </a:lvl7pPr>
            <a:lvl8pPr>
              <a:defRPr/>
            </a:lvl8pPr>
            <a:lvl9pPr>
              <a:defRPr/>
            </a:lvl9pPr>
          </a:lstStyle>
          <a:p/>
        </p:txBody>
      </p:sp>
      <p:sp>
        <p:nvSpPr>
          <p:cNvPr id="3" name="Shape 3"/>
          <p:cNvSpPr txBox="1"/>
          <p:nvPr>
            <p:ph idx="10" type="dt"/>
          </p:nvPr>
        </p:nvSpPr>
        <p:spPr>
          <a:xfrm>
            <a:off y="0" x="3884612"/>
            <a:ext cy="457200" cx="2971799"/>
          </a:xfrm>
          <a:prstGeom prst="rect">
            <a:avLst/>
          </a:prstGeom>
          <a:noFill/>
          <a:ln>
            <a:noFill/>
          </a:ln>
        </p:spPr>
        <p:txBody>
          <a:bodyPr bIns="91425" rIns="91425" lIns="91425" tIns="91425" anchor="t" anchorCtr="0"/>
          <a:lstStyle>
            <a:lvl1pPr algn="r" rtl="0" marR="0" indent="0" marL="0">
              <a:defRPr/>
            </a:lvl1pPr>
            <a:lvl2pPr>
              <a:defRPr/>
            </a:lvl2pPr>
            <a:lvl3pPr>
              <a:defRPr/>
            </a:lvl3pPr>
            <a:lvl4pPr>
              <a:defRPr/>
            </a:lvl4pPr>
            <a:lvl5pPr>
              <a:defRPr/>
            </a:lvl5pPr>
            <a:lvl6pPr>
              <a:defRPr/>
            </a:lvl6pPr>
            <a:lvl7pPr>
              <a:defRPr/>
            </a:lvl7pPr>
            <a:lvl8pPr>
              <a:defRPr/>
            </a:lvl8pPr>
            <a:lvl9pPr>
              <a:defRPr/>
            </a:lvl9pPr>
          </a:lstStyle>
          <a:p/>
        </p:txBody>
      </p:sp>
      <p:sp>
        <p:nvSpPr>
          <p:cNvPr id="4" name="Shape 4"/>
          <p:cNvSpPr/>
          <p:nvPr>
            <p:ph idx="3"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flat">
            <a:solidFill>
              <a:srgbClr val="000000"/>
            </a:solidFill>
            <a:prstDash val="solid"/>
            <a:round/>
            <a:headEnd w="med" len="med" type="none"/>
            <a:tailEnd w="med" len="med" type="none"/>
          </a:ln>
        </p:spPr>
      </p:sp>
      <p:sp>
        <p:nvSpPr>
          <p:cNvPr id="5" name="Shape 5"/>
          <p:cNvSpPr txBox="1"/>
          <p:nvPr>
            <p:ph idx="1" type="body"/>
          </p:nvPr>
        </p:nvSpPr>
        <p:spPr>
          <a:xfrm>
            <a:off y="4343400" x="685800"/>
            <a:ext cy="4114800" cx="5486399"/>
          </a:xfrm>
          <a:prstGeom prst="rect">
            <a:avLst/>
          </a:prstGeom>
          <a:noFill/>
          <a:ln>
            <a:noFill/>
          </a:ln>
        </p:spPr>
        <p:txBody>
          <a:bodyPr bIns="91425" rIns="91425" lIns="91425" t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6" name="Shape 6"/>
          <p:cNvSpPr txBox="1"/>
          <p:nvPr>
            <p:ph idx="11" type="ftr"/>
          </p:nvPr>
        </p:nvSpPr>
        <p:spPr>
          <a:xfrm>
            <a:off y="8685213" x="0"/>
            <a:ext cy="457200" cx="2971799"/>
          </a:xfrm>
          <a:prstGeom prst="rect">
            <a:avLst/>
          </a:prstGeom>
          <a:noFill/>
          <a:ln>
            <a:noFill/>
          </a:ln>
        </p:spPr>
        <p:txBody>
          <a:bodyPr bIns="91425" rIns="91425" lIns="91425" tIns="91425" anchor="b" anchorCtr="0"/>
          <a:lstStyle>
            <a:lvl1pPr algn="l" rtl="0" marR="0" indent="0" marL="0">
              <a:defRPr/>
            </a:lvl1pPr>
            <a:lvl2pPr>
              <a:defRPr/>
            </a:lvl2pPr>
            <a:lvl3pPr>
              <a:defRPr/>
            </a:lvl3pPr>
            <a:lvl4pPr>
              <a:defRPr/>
            </a:lvl4pPr>
            <a:lvl5pPr>
              <a:defRPr/>
            </a:lvl5pPr>
            <a:lvl6pPr>
              <a:defRPr/>
            </a:lvl6pPr>
            <a:lvl7pPr>
              <a:defRPr/>
            </a:lvl7pPr>
            <a:lvl8pPr>
              <a:defRPr/>
            </a:lvl8pPr>
            <a:lvl9pPr>
              <a:defRPr/>
            </a:lvl9pPr>
          </a:lstStyle>
          <a:p/>
        </p:txBody>
      </p:sp>
      <p:sp>
        <p:nvSpPr>
          <p:cNvPr id="7" name="Shape 7"/>
          <p:cNvSpPr txBox="1"/>
          <p:nvPr>
            <p:ph idx="12" type="sldNum"/>
          </p:nvPr>
        </p:nvSpPr>
        <p:spPr>
          <a:xfrm>
            <a:off y="8685213" x="3884612"/>
            <a:ext cy="457200" cx="2971799"/>
          </a:xfrm>
          <a:prstGeom prst="rect">
            <a:avLst/>
          </a:prstGeom>
          <a:noFill/>
          <a:ln>
            <a:noFill/>
          </a:ln>
        </p:spPr>
        <p:txBody>
          <a:bodyPr bIns="91425" rIns="91425" lIns="91425" tIns="91425" anchor="b" anchorCtr="0"/>
          <a:lstStyle>
            <a:lvl1pPr algn="r" rtl="0" marR="0" indent="0" marL="0">
              <a:defRPr/>
            </a:lvl1pPr>
            <a:lvl2pPr algn="l" rtl="0" marR="0" indent="0" marL="0">
              <a:defRPr/>
            </a:lvl2pPr>
            <a:lvl3pPr algn="l" rtl="0" marR="0" indent="0" marL="0">
              <a:defRPr/>
            </a:lvl3pPr>
            <a:lvl4pPr algn="l" rtl="0" marR="0" indent="0" marL="0">
              <a:defRPr/>
            </a:lvl4pPr>
            <a:lvl5pPr algn="l" rtl="0" marR="0" indent="0" marL="0">
              <a:defRPr/>
            </a:lvl5pPr>
            <a:lvl6pPr algn="l" rtl="0" marR="0" indent="0" marL="0">
              <a:defRPr/>
            </a:lvl6pPr>
            <a:lvl7pPr algn="l" rtl="0" marR="0" indent="0" marL="0">
              <a:defRPr/>
            </a:lvl7pPr>
            <a:lvl8pPr algn="l" rtl="0" marR="0" indent="0" marL="0">
              <a:defRPr/>
            </a:lvl8pPr>
            <a:lvl9pPr algn="l" rtl="0" marR="0" indent="0" marL="0">
              <a:defRPr/>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4" name="Shape 94"/>
        <p:cNvGrpSpPr/>
        <p:nvPr/>
      </p:nvGrpSpPr>
      <p:grpSpPr>
        <a:xfrm>
          <a:off y="0" x="0"/>
          <a:ext cy="0" cx="0"/>
          <a:chOff y="0" x="0"/>
          <a:chExt cy="0" cx="0"/>
        </a:xfrm>
      </p:grpSpPr>
      <p:sp>
        <p:nvSpPr>
          <p:cNvPr id="95" name="Shape 95"/>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96" name="Shape 9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4" name="Shape 154"/>
        <p:cNvGrpSpPr/>
        <p:nvPr/>
      </p:nvGrpSpPr>
      <p:grpSpPr>
        <a:xfrm>
          <a:off y="0" x="0"/>
          <a:ext cy="0" cx="0"/>
          <a:chOff y="0" x="0"/>
          <a:chExt cy="0" cx="0"/>
        </a:xfrm>
      </p:grpSpPr>
      <p:sp>
        <p:nvSpPr>
          <p:cNvPr id="155" name="Shape 155"/>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56" name="Shape 156"/>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0" name="Shape 160"/>
        <p:cNvGrpSpPr/>
        <p:nvPr/>
      </p:nvGrpSpPr>
      <p:grpSpPr>
        <a:xfrm>
          <a:off y="0" x="0"/>
          <a:ext cy="0" cx="0"/>
          <a:chOff y="0" x="0"/>
          <a:chExt cy="0" cx="0"/>
        </a:xfrm>
      </p:grpSpPr>
      <p:sp>
        <p:nvSpPr>
          <p:cNvPr id="161" name="Shape 16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62" name="Shape 16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6" name="Shape 166"/>
        <p:cNvGrpSpPr/>
        <p:nvPr/>
      </p:nvGrpSpPr>
      <p:grpSpPr>
        <a:xfrm>
          <a:off y="0" x="0"/>
          <a:ext cy="0" cx="0"/>
          <a:chOff y="0" x="0"/>
          <a:chExt cy="0" cx="0"/>
        </a:xfrm>
      </p:grpSpPr>
      <p:sp>
        <p:nvSpPr>
          <p:cNvPr id="167" name="Shape 167"/>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68" name="Shape 16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3" name="Shape 173"/>
        <p:cNvGrpSpPr/>
        <p:nvPr/>
      </p:nvGrpSpPr>
      <p:grpSpPr>
        <a:xfrm>
          <a:off y="0" x="0"/>
          <a:ext cy="0" cx="0"/>
          <a:chOff y="0" x="0"/>
          <a:chExt cy="0" cx="0"/>
        </a:xfrm>
      </p:grpSpPr>
      <p:sp>
        <p:nvSpPr>
          <p:cNvPr id="174" name="Shape 17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12700" cap="flat">
            <a:solidFill>
              <a:srgbClr val="000000"/>
            </a:solidFill>
            <a:prstDash val="solid"/>
            <a:round/>
            <a:headEnd w="med" len="med" type="none"/>
            <a:tailEnd w="med" len="med" type="none"/>
          </a:ln>
        </p:spPr>
      </p:sp>
      <p:sp>
        <p:nvSpPr>
          <p:cNvPr id="175" name="Shape 175"/>
          <p:cNvSpPr txBox="1"/>
          <p:nvPr>
            <p:ph idx="1" type="body"/>
          </p:nvPr>
        </p:nvSpPr>
        <p:spPr>
          <a:xfrm>
            <a:off y="4343400" x="685800"/>
            <a:ext cy="4114800" cx="5486399"/>
          </a:xfrm>
          <a:prstGeom prst="rect">
            <a:avLst/>
          </a:prstGeom>
          <a:noFill/>
          <a:ln>
            <a:noFill/>
          </a:ln>
        </p:spPr>
        <p:txBody>
          <a:bodyPr bIns="45700" rIns="91425" lIns="91425" tIns="45700" anchor="t" anchorCtr="0">
            <a:noAutofit/>
          </a:bodyPr>
          <a:lstStyle/>
          <a:p/>
        </p:txBody>
      </p:sp>
      <p:sp>
        <p:nvSpPr>
          <p:cNvPr id="176" name="Shape 176"/>
          <p:cNvSpPr txBox="1"/>
          <p:nvPr>
            <p:ph idx="12" type="sldNum"/>
          </p:nvPr>
        </p:nvSpPr>
        <p:spPr>
          <a:xfrm>
            <a:off y="8685213" x="3884612"/>
            <a:ext cy="457200" cx="2971799"/>
          </a:xfrm>
          <a:prstGeom prst="rect">
            <a:avLst/>
          </a:prstGeom>
          <a:noFill/>
          <a:ln>
            <a:noFill/>
          </a:ln>
        </p:spPr>
        <p:txBody>
          <a:bodyPr bIns="45700" rIns="91425" lIns="91425" tIns="45700" anchor="b" anchorCtr="0">
            <a:noAutofit/>
          </a:bodyPr>
          <a:lstStyle/>
          <a:p>
            <a:pPr algn="r" rtl="0" lvl="0" marR="0" indent="0" marL="0">
              <a:spcBef>
                <a:spcPts val="0"/>
              </a:spcBef>
              <a:buSzPct val="25000"/>
              <a:buNone/>
            </a:pPr>
            <a:r>
              <a:rPr lang="en-US"/>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0" name="Shape 100"/>
        <p:cNvGrpSpPr/>
        <p:nvPr/>
      </p:nvGrpSpPr>
      <p:grpSpPr>
        <a:xfrm>
          <a:off y="0" x="0"/>
          <a:ext cy="0" cx="0"/>
          <a:chOff y="0" x="0"/>
          <a:chExt cy="0" cx="0"/>
        </a:xfrm>
      </p:grpSpPr>
      <p:sp>
        <p:nvSpPr>
          <p:cNvPr id="101" name="Shape 10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02" name="Shape 10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08" name="Shape 10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2" name="Shape 112"/>
        <p:cNvGrpSpPr/>
        <p:nvPr/>
      </p:nvGrpSpPr>
      <p:grpSpPr>
        <a:xfrm>
          <a:off y="0" x="0"/>
          <a:ext cy="0" cx="0"/>
          <a:chOff y="0" x="0"/>
          <a:chExt cy="0" cx="0"/>
        </a:xfrm>
      </p:grpSpPr>
      <p:sp>
        <p:nvSpPr>
          <p:cNvPr id="113" name="Shape 113"/>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14" name="Shape 114"/>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9" name="Shape 119"/>
        <p:cNvGrpSpPr/>
        <p:nvPr/>
      </p:nvGrpSpPr>
      <p:grpSpPr>
        <a:xfrm>
          <a:off y="0" x="0"/>
          <a:ext cy="0" cx="0"/>
          <a:chOff y="0" x="0"/>
          <a:chExt cy="0" cx="0"/>
        </a:xfrm>
      </p:grpSpPr>
      <p:sp>
        <p:nvSpPr>
          <p:cNvPr id="120" name="Shape 120"/>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21" name="Shape 121"/>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6" name="Shape 126"/>
        <p:cNvGrpSpPr/>
        <p:nvPr/>
      </p:nvGrpSpPr>
      <p:grpSpPr>
        <a:xfrm>
          <a:off y="0" x="0"/>
          <a:ext cy="0" cx="0"/>
          <a:chOff y="0" x="0"/>
          <a:chExt cy="0" cx="0"/>
        </a:xfrm>
      </p:grpSpPr>
      <p:sp>
        <p:nvSpPr>
          <p:cNvPr id="127" name="Shape 127"/>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28" name="Shape 12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3" name="Shape 133"/>
        <p:cNvGrpSpPr/>
        <p:nvPr/>
      </p:nvGrpSpPr>
      <p:grpSpPr>
        <a:xfrm>
          <a:off y="0" x="0"/>
          <a:ext cy="0" cx="0"/>
          <a:chOff y="0" x="0"/>
          <a:chExt cy="0" cx="0"/>
        </a:xfrm>
      </p:grpSpPr>
      <p:sp>
        <p:nvSpPr>
          <p:cNvPr id="134" name="Shape 134"/>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35" name="Shape 135"/>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0" name="Shape 140"/>
        <p:cNvGrpSpPr/>
        <p:nvPr/>
      </p:nvGrpSpPr>
      <p:grpSpPr>
        <a:xfrm>
          <a:off y="0" x="0"/>
          <a:ext cy="0" cx="0"/>
          <a:chOff y="0" x="0"/>
          <a:chExt cy="0" cx="0"/>
        </a:xfrm>
      </p:grpSpPr>
      <p:sp>
        <p:nvSpPr>
          <p:cNvPr id="141" name="Shape 14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42" name="Shape 14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7" name="Shape 147"/>
        <p:cNvGrpSpPr/>
        <p:nvPr/>
      </p:nvGrpSpPr>
      <p:grpSpPr>
        <a:xfrm>
          <a:off y="0" x="0"/>
          <a:ext cy="0" cx="0"/>
          <a:chOff y="0" x="0"/>
          <a:chExt cy="0" cx="0"/>
        </a:xfrm>
      </p:grpSpPr>
      <p:sp>
        <p:nvSpPr>
          <p:cNvPr id="148" name="Shape 148"/>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49" name="Shape 149"/>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media/image05.jpg" Type="http://schemas.openxmlformats.org/officeDocument/2006/relationships/image" Id="rId2"/><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y="0" x="0"/>
          <a:ext cy="0" cx="0"/>
          <a:chOff y="0" x="0"/>
          <a:chExt cy="0" cx="0"/>
        </a:xfrm>
      </p:grpSpPr>
      <p:cxnSp>
        <p:nvCxnSpPr>
          <p:cNvPr id="18" name="Shape 18"/>
          <p:cNvCxnSpPr/>
          <p:nvPr/>
        </p:nvCxnSpPr>
        <p:spPr>
          <a:xfrm>
            <a:off y="5349901"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sp>
        <p:nvSpPr>
          <p:cNvPr id="19" name="Shape 19"/>
          <p:cNvSpPr txBox="1"/>
          <p:nvPr>
            <p:ph type="ctrTitle"/>
          </p:nvPr>
        </p:nvSpPr>
        <p:spPr>
          <a:xfrm>
            <a:off y="4853410" x="381000"/>
            <a:ext cy="1222375" cx="8458200"/>
          </a:xfrm>
          <a:prstGeom prst="rect">
            <a:avLst/>
          </a:prstGeom>
          <a:noFill/>
          <a:ln>
            <a:noFill/>
          </a:ln>
        </p:spPr>
        <p:txBody>
          <a:bodyPr bIns="91425" rIns="91425" lIns="91425" tIns="91425" anchor="t" anchorCtr="0"/>
          <a:lstStyle>
            <a:lvl1pPr algn="l" rtl="0" marR="0" indent="0" marL="0">
              <a:spcBef>
                <a:spcPts val="0"/>
              </a:spcBef>
              <a:buClr>
                <a:schemeClr val="dk2"/>
              </a:buClr>
              <a:buFont typeface="Souce Sans Pro"/>
              <a:buNone/>
              <a:defRPr/>
            </a:lvl1pPr>
            <a:lvl2pPr algn="l" rtl="0" marR="0" indent="0" marL="0">
              <a:defRPr/>
            </a:lvl2pPr>
            <a:lvl3pPr algn="l" rtl="0" marR="0" indent="0" marL="0">
              <a:defRPr/>
            </a:lvl3pPr>
            <a:lvl4pPr algn="l" rtl="0" marR="0" indent="0" marL="0">
              <a:defRPr/>
            </a:lvl4pPr>
            <a:lvl5pPr algn="l" rtl="0" marR="0" indent="0" marL="0">
              <a:defRPr/>
            </a:lvl5pPr>
            <a:lvl6pPr algn="l" rtl="0" marR="0" indent="0" marL="0">
              <a:defRPr/>
            </a:lvl6pPr>
            <a:lvl7pPr algn="l" rtl="0" marR="0" indent="0" marL="0">
              <a:defRPr/>
            </a:lvl7pPr>
            <a:lvl8pPr algn="l" rtl="0" marR="0" indent="0" marL="0">
              <a:defRPr/>
            </a:lvl8pPr>
            <a:lvl9pPr algn="l" rtl="0" marR="0" indent="0" marL="0">
              <a:defRPr/>
            </a:lvl9pPr>
          </a:lstStyle>
          <a:p/>
        </p:txBody>
      </p:sp>
      <p:sp>
        <p:nvSpPr>
          <p:cNvPr id="20" name="Shape 20"/>
          <p:cNvSpPr txBox="1"/>
          <p:nvPr>
            <p:ph idx="1" type="subTitle"/>
          </p:nvPr>
        </p:nvSpPr>
        <p:spPr>
          <a:xfrm>
            <a:off y="3886200" x="381000"/>
            <a:ext cy="914400" cx="8458200"/>
          </a:xfrm>
          <a:prstGeom prst="rect">
            <a:avLst/>
          </a:prstGeom>
          <a:noFill/>
          <a:ln>
            <a:noFill/>
          </a:ln>
        </p:spPr>
        <p:txBody>
          <a:bodyPr bIns="91425" rIns="91425" lIns="91425" tIns="91425" anchor="b" anchorCtr="0"/>
          <a:lstStyle>
            <a:lvl1pPr algn="l" rtl="0" marR="0" indent="0" marL="0">
              <a:spcBef>
                <a:spcPts val="480"/>
              </a:spcBef>
              <a:buClr>
                <a:schemeClr val="accent1"/>
              </a:buClr>
              <a:buFont typeface="Source Sans Pro"/>
              <a:buNone/>
              <a:defRPr/>
            </a:lvl1pPr>
            <a:lvl2pPr algn="ctr" rtl="0" marR="0" indent="0" marL="457200">
              <a:spcBef>
                <a:spcPts val="560"/>
              </a:spcBef>
              <a:buClr>
                <a:schemeClr val="accent1"/>
              </a:buClr>
              <a:buFont typeface="Source Sans Pro"/>
              <a:buNone/>
              <a:defRPr/>
            </a:lvl2pPr>
            <a:lvl3pPr algn="ctr" rtl="0" marR="0" indent="0" marL="914400">
              <a:spcBef>
                <a:spcPts val="480"/>
              </a:spcBef>
              <a:buClr>
                <a:schemeClr val="accent1"/>
              </a:buClr>
              <a:buFont typeface="Source Sans Pro"/>
              <a:buNone/>
              <a:defRPr/>
            </a:lvl3pPr>
            <a:lvl4pPr algn="ctr" rtl="0" marR="0" indent="0" marL="1371600">
              <a:spcBef>
                <a:spcPts val="400"/>
              </a:spcBef>
              <a:buClr>
                <a:schemeClr val="accent1"/>
              </a:buClr>
              <a:buFont typeface="Source Sans Pro"/>
              <a:buNone/>
              <a:defRPr/>
            </a:lvl4pPr>
            <a:lvl5pPr algn="ctr" rtl="0" marR="0" indent="0" marL="1828800">
              <a:spcBef>
                <a:spcPts val="360"/>
              </a:spcBef>
              <a:buClr>
                <a:schemeClr val="accent1"/>
              </a:buClr>
              <a:buFont typeface="Source Sans Pro"/>
              <a:buNone/>
              <a:defRPr/>
            </a:lvl5pPr>
            <a:lvl6pPr algn="ctr" rtl="0" marR="0" indent="0" marL="2286000">
              <a:spcBef>
                <a:spcPts val="360"/>
              </a:spcBef>
              <a:buClr>
                <a:schemeClr val="accent1"/>
              </a:buClr>
              <a:buFont typeface="Source Sans Pro"/>
              <a:buNone/>
              <a:defRPr/>
            </a:lvl6pPr>
            <a:lvl7pPr algn="ctr" rtl="0" marR="0" indent="0" marL="2743200">
              <a:spcBef>
                <a:spcPts val="320"/>
              </a:spcBef>
              <a:buClr>
                <a:schemeClr val="accent1"/>
              </a:buClr>
              <a:buFont typeface="Source Sans Pro"/>
              <a:buNone/>
              <a:defRPr/>
            </a:lvl7pPr>
            <a:lvl8pPr algn="ctr" rtl="0" marR="0" indent="0" marL="3200400">
              <a:spcBef>
                <a:spcPts val="320"/>
              </a:spcBef>
              <a:buClr>
                <a:schemeClr val="accent1"/>
              </a:buClr>
              <a:buFont typeface="Source Sans Pro"/>
              <a:buNone/>
              <a:defRPr/>
            </a:lvl8pPr>
            <a:lvl9pPr algn="ctr" rtl="0" marR="0" indent="0" marL="3657600">
              <a:spcBef>
                <a:spcPts val="280"/>
              </a:spcBef>
              <a:buClr>
                <a:schemeClr val="accent1"/>
              </a:buClr>
              <a:buFont typeface="Source Sans Pro"/>
              <a:buNone/>
              <a:defRPr/>
            </a:lvl9pPr>
          </a:lstStyle>
          <a:p/>
        </p:txBody>
      </p:sp>
      <p:sp>
        <p:nvSpPr>
          <p:cNvPr id="21" name="Shape 21"/>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22" name="Shape 22"/>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23" name="Shape 23"/>
          <p:cNvSpPr txBox="1"/>
          <p:nvPr>
            <p:ph idx="12" type="sldNum"/>
          </p:nvPr>
        </p:nvSpPr>
        <p:spPr>
          <a:xfrm>
            <a:off y="6473951" x="8229600"/>
            <a:ext cy="246887" cx="758951"/>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8" name="Shape 78"/>
        <p:cNvGrpSpPr/>
        <p:nvPr/>
      </p:nvGrpSpPr>
      <p:grpSpPr>
        <a:xfrm>
          <a:off y="0" x="0"/>
          <a:ext cy="0" cx="0"/>
          <a:chOff y="0" x="0"/>
          <a:chExt cy="0" cx="0"/>
        </a:xfrm>
      </p:grpSpPr>
      <p:sp>
        <p:nvSpPr>
          <p:cNvPr id="79" name="Shape 79"/>
          <p:cNvSpPr txBox="1"/>
          <p:nvPr>
            <p:ph type="title"/>
          </p:nvPr>
        </p:nvSpPr>
        <p:spPr>
          <a:xfrm>
            <a:off y="457200" x="304800"/>
            <a:ext cy="838199" cx="8686800"/>
          </a:xfrm>
          <a:prstGeom prst="rect">
            <a:avLst/>
          </a:prstGeom>
          <a:noFill/>
          <a:ln>
            <a:noFill/>
          </a:ln>
        </p:spPr>
        <p:txBody>
          <a:bodyPr bIns="91425" rIns="91425" lIns="91425" tIns="91425" anchor="ctr" anchorCtr="0"/>
          <a:lstStyle>
            <a:lvl1pPr algn="l" rtl="0">
              <a:spcBef>
                <a:spcPts val="0"/>
              </a:spcBef>
              <a:buClr>
                <a:schemeClr val="dk2"/>
              </a:buClr>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80" name="Shape 80"/>
          <p:cNvSpPr txBox="1"/>
          <p:nvPr>
            <p:ph idx="1" type="body"/>
          </p:nvPr>
        </p:nvSpPr>
        <p:spPr>
          <a:xfrm rot="5400000">
            <a:off y="-526256" x="2385218"/>
            <a:ext cy="8686800" cx="4525963"/>
          </a:xfrm>
          <a:prstGeom prst="rect">
            <a:avLst/>
          </a:prstGeom>
          <a:noFill/>
          <a:ln>
            <a:noFill/>
          </a:ln>
        </p:spPr>
        <p:txBody>
          <a:bodyPr bIns="91425" rIns="91425" lIns="91425" tIns="91425" anchor="t" anchorCtr="0"/>
          <a:lstStyle>
            <a:lvl1pPr algn="l" rtl="0" indent="-200660" marL="342900">
              <a:spcBef>
                <a:spcPts val="640"/>
              </a:spcBef>
              <a:buClr>
                <a:schemeClr val="accent1"/>
              </a:buClr>
              <a:buFont typeface="Source Sans Pro"/>
              <a:buChar char="✕"/>
              <a:defRPr/>
            </a:lvl1pPr>
            <a:lvl2pPr algn="l" rtl="0" indent="-161290" marL="742950">
              <a:spcBef>
                <a:spcPts val="560"/>
              </a:spcBef>
              <a:buClr>
                <a:schemeClr val="accent1"/>
              </a:buClr>
              <a:buFont typeface="Source Sans Pro"/>
              <a:buChar char="+"/>
              <a:defRPr/>
            </a:lvl2pPr>
            <a:lvl3pPr algn="l" rtl="0" indent="-121919" marL="1143000">
              <a:spcBef>
                <a:spcPts val="480"/>
              </a:spcBef>
              <a:buClr>
                <a:schemeClr val="accent1"/>
              </a:buClr>
              <a:buFont typeface="Source Sans Pro"/>
              <a:buChar char="✕"/>
              <a:defRPr/>
            </a:lvl3pPr>
            <a:lvl4pPr algn="l" rtl="0" indent="-139700" marL="1600200">
              <a:spcBef>
                <a:spcPts val="400"/>
              </a:spcBef>
              <a:buClr>
                <a:schemeClr val="accent1"/>
              </a:buClr>
              <a:buFont typeface="Source Sans Pro"/>
              <a:buChar char="✱"/>
              <a:defRPr/>
            </a:lvl4pPr>
            <a:lvl5pPr algn="l" rtl="0" indent="-160020" marL="2057400">
              <a:spcBef>
                <a:spcPts val="360"/>
              </a:spcBef>
              <a:buClr>
                <a:schemeClr val="accent1"/>
              </a:buClr>
              <a:buFont typeface="Source Sans Pro"/>
              <a:buChar char="✕"/>
              <a:defRPr/>
            </a:lvl5pPr>
            <a:lvl6pPr algn="l" rtl="0" indent="-160020" marL="2514600">
              <a:spcBef>
                <a:spcPts val="360"/>
              </a:spcBef>
              <a:buClr>
                <a:schemeClr val="accent1"/>
              </a:buClr>
              <a:buFont typeface="Source Sans Pro"/>
              <a:buChar char="+"/>
              <a:defRPr/>
            </a:lvl6pPr>
            <a:lvl7pPr algn="l" rtl="0" indent="-167639" marL="2971800">
              <a:spcBef>
                <a:spcPts val="320"/>
              </a:spcBef>
              <a:buClr>
                <a:schemeClr val="accent1"/>
              </a:buClr>
              <a:buFont typeface="Source Sans Pro"/>
              <a:buChar char="✱"/>
              <a:defRPr/>
            </a:lvl7pPr>
            <a:lvl8pPr algn="l" rtl="0" indent="-167640" marL="3429000">
              <a:spcBef>
                <a:spcPts val="320"/>
              </a:spcBef>
              <a:buClr>
                <a:schemeClr val="accent1"/>
              </a:buClr>
              <a:buFont typeface="Source Sans Pro"/>
              <a:buChar char="◆"/>
              <a:defRPr/>
            </a:lvl8pPr>
            <a:lvl9pPr algn="l" rtl="0" indent="-175259" marL="3886200">
              <a:spcBef>
                <a:spcPts val="280"/>
              </a:spcBef>
              <a:buClr>
                <a:schemeClr val="accent1"/>
              </a:buClr>
              <a:buFont typeface="Source Sans Pro"/>
              <a:buChar char="◼"/>
              <a:defRPr/>
            </a:lvl9pPr>
          </a:lstStyle>
          <a:p/>
        </p:txBody>
      </p:sp>
      <p:sp>
        <p:nvSpPr>
          <p:cNvPr id="81" name="Shape 81"/>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82" name="Shape 82"/>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83" name="Shape 83"/>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4" name="Shape 84"/>
        <p:cNvGrpSpPr/>
        <p:nvPr/>
      </p:nvGrpSpPr>
      <p:grpSpPr>
        <a:xfrm>
          <a:off y="0" x="0"/>
          <a:ext cy="0" cx="0"/>
          <a:chOff y="0" x="0"/>
          <a:chExt cy="0" cx="0"/>
        </a:xfrm>
      </p:grpSpPr>
      <p:sp>
        <p:nvSpPr>
          <p:cNvPr id="85" name="Shape 85"/>
          <p:cNvSpPr txBox="1"/>
          <p:nvPr>
            <p:ph type="title"/>
          </p:nvPr>
        </p:nvSpPr>
        <p:spPr>
          <a:xfrm rot="5400000">
            <a:off y="2560638" x="4846637"/>
            <a:ext cy="1828800" cx="5851525"/>
          </a:xfrm>
          <a:prstGeom prst="rect">
            <a:avLst/>
          </a:prstGeom>
          <a:noFill/>
          <a:ln>
            <a:noFill/>
          </a:ln>
        </p:spPr>
        <p:txBody>
          <a:bodyPr bIns="91425" rIns="91425" lIns="91425" tIns="91425" anchor="ctr" anchorCtr="0"/>
          <a:lstStyle>
            <a:lvl1pPr algn="l" rtl="0">
              <a:spcBef>
                <a:spcPts val="0"/>
              </a:spcBef>
              <a:buClr>
                <a:schemeClr val="dk2"/>
              </a:buClr>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86" name="Shape 86"/>
          <p:cNvSpPr txBox="1"/>
          <p:nvPr>
            <p:ph idx="1" type="body"/>
          </p:nvPr>
        </p:nvSpPr>
        <p:spPr>
          <a:xfrm rot="5400000">
            <a:off y="350838" x="655637"/>
            <a:ext cy="6248399" cx="5851525"/>
          </a:xfrm>
          <a:prstGeom prst="rect">
            <a:avLst/>
          </a:prstGeom>
          <a:noFill/>
          <a:ln>
            <a:noFill/>
          </a:ln>
        </p:spPr>
        <p:txBody>
          <a:bodyPr bIns="91425" rIns="91425" lIns="91425" tIns="91425" anchor="t" anchorCtr="0"/>
          <a:lstStyle>
            <a:lvl1pPr algn="l" rtl="0" indent="-200660" marL="342900">
              <a:spcBef>
                <a:spcPts val="640"/>
              </a:spcBef>
              <a:buClr>
                <a:schemeClr val="accent1"/>
              </a:buClr>
              <a:buFont typeface="Source Sans Pro"/>
              <a:buChar char="✕"/>
              <a:defRPr/>
            </a:lvl1pPr>
            <a:lvl2pPr algn="l" rtl="0" indent="-161290" marL="742950">
              <a:spcBef>
                <a:spcPts val="560"/>
              </a:spcBef>
              <a:buClr>
                <a:schemeClr val="accent1"/>
              </a:buClr>
              <a:buFont typeface="Source Sans Pro"/>
              <a:buChar char="+"/>
              <a:defRPr/>
            </a:lvl2pPr>
            <a:lvl3pPr algn="l" rtl="0" indent="-121919" marL="1143000">
              <a:spcBef>
                <a:spcPts val="480"/>
              </a:spcBef>
              <a:buClr>
                <a:schemeClr val="accent1"/>
              </a:buClr>
              <a:buFont typeface="Source Sans Pro"/>
              <a:buChar char="✕"/>
              <a:defRPr/>
            </a:lvl3pPr>
            <a:lvl4pPr algn="l" rtl="0" indent="-139700" marL="1600200">
              <a:spcBef>
                <a:spcPts val="400"/>
              </a:spcBef>
              <a:buClr>
                <a:schemeClr val="accent1"/>
              </a:buClr>
              <a:buFont typeface="Source Sans Pro"/>
              <a:buChar char="✱"/>
              <a:defRPr/>
            </a:lvl4pPr>
            <a:lvl5pPr algn="l" rtl="0" indent="-160020" marL="2057400">
              <a:spcBef>
                <a:spcPts val="360"/>
              </a:spcBef>
              <a:buClr>
                <a:schemeClr val="accent1"/>
              </a:buClr>
              <a:buFont typeface="Source Sans Pro"/>
              <a:buChar char="✕"/>
              <a:defRPr/>
            </a:lvl5pPr>
            <a:lvl6pPr algn="l" rtl="0" indent="-160020" marL="2514600">
              <a:spcBef>
                <a:spcPts val="360"/>
              </a:spcBef>
              <a:buClr>
                <a:schemeClr val="accent1"/>
              </a:buClr>
              <a:buFont typeface="Source Sans Pro"/>
              <a:buChar char="+"/>
              <a:defRPr/>
            </a:lvl6pPr>
            <a:lvl7pPr algn="l" rtl="0" indent="-167639" marL="2971800">
              <a:spcBef>
                <a:spcPts val="320"/>
              </a:spcBef>
              <a:buClr>
                <a:schemeClr val="accent1"/>
              </a:buClr>
              <a:buFont typeface="Source Sans Pro"/>
              <a:buChar char="✱"/>
              <a:defRPr/>
            </a:lvl7pPr>
            <a:lvl8pPr algn="l" rtl="0" indent="-167640" marL="3429000">
              <a:spcBef>
                <a:spcPts val="320"/>
              </a:spcBef>
              <a:buClr>
                <a:schemeClr val="accent1"/>
              </a:buClr>
              <a:buFont typeface="Source Sans Pro"/>
              <a:buChar char="◆"/>
              <a:defRPr/>
            </a:lvl8pPr>
            <a:lvl9pPr algn="l" rtl="0" indent="-175259" marL="3886200">
              <a:spcBef>
                <a:spcPts val="280"/>
              </a:spcBef>
              <a:buClr>
                <a:schemeClr val="accent1"/>
              </a:buClr>
              <a:buFont typeface="Source Sans Pro"/>
              <a:buChar char="◼"/>
              <a:defRPr/>
            </a:lvl9pPr>
          </a:lstStyle>
          <a:p/>
        </p:txBody>
      </p:sp>
      <p:sp>
        <p:nvSpPr>
          <p:cNvPr id="87" name="Shape 87"/>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88" name="Shape 88"/>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89" name="Shape 89"/>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4" name="Shape 24"/>
        <p:cNvGrpSpPr/>
        <p:nvPr/>
      </p:nvGrpSpPr>
      <p:grpSpPr>
        <a:xfrm>
          <a:off y="0" x="0"/>
          <a:ext cy="0" cx="0"/>
          <a:chOff y="0" x="0"/>
          <a:chExt cy="0" cx="0"/>
        </a:xfrm>
      </p:grpSpPr>
      <p:sp>
        <p:nvSpPr>
          <p:cNvPr id="25" name="Shape 25"/>
          <p:cNvSpPr txBox="1"/>
          <p:nvPr>
            <p:ph type="title"/>
          </p:nvPr>
        </p:nvSpPr>
        <p:spPr>
          <a:xfrm>
            <a:off y="457200" x="304800"/>
            <a:ext cy="838199" cx="8686800"/>
          </a:xfrm>
          <a:prstGeom prst="rect">
            <a:avLst/>
          </a:prstGeom>
          <a:noFill/>
          <a:ln>
            <a:noFill/>
          </a:ln>
        </p:spPr>
        <p:txBody>
          <a:bodyPr bIns="91425" rIns="91425" lIns="91425" tIns="91425" anchor="ctr" anchorCtr="0"/>
          <a:lstStyle>
            <a:lvl1pPr algn="l" rtl="0">
              <a:spcBef>
                <a:spcPts val="0"/>
              </a:spcBef>
              <a:buClr>
                <a:schemeClr val="dk2"/>
              </a:buClr>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26" name="Shape 26"/>
          <p:cNvSpPr txBox="1"/>
          <p:nvPr>
            <p:ph idx="1" type="body"/>
          </p:nvPr>
        </p:nvSpPr>
        <p:spPr>
          <a:xfrm>
            <a:off y="1554162" x="304800"/>
            <a:ext cy="4525963" cx="8686800"/>
          </a:xfrm>
          <a:prstGeom prst="rect">
            <a:avLst/>
          </a:prstGeom>
          <a:noFill/>
          <a:ln>
            <a:noFill/>
          </a:ln>
        </p:spPr>
        <p:txBody>
          <a:bodyPr bIns="91425" rIns="91425" lIns="91425" tIns="91425" anchor="t" anchorCtr="0"/>
          <a:lstStyle>
            <a:lvl1pPr algn="l" rtl="0" indent="-200660" marL="342900">
              <a:spcBef>
                <a:spcPts val="640"/>
              </a:spcBef>
              <a:buClr>
                <a:schemeClr val="accent1"/>
              </a:buClr>
              <a:buFont typeface="Source Sans Pro"/>
              <a:buChar char="✕"/>
              <a:defRPr/>
            </a:lvl1pPr>
            <a:lvl2pPr algn="l" rtl="0" indent="-161290" marL="742950">
              <a:spcBef>
                <a:spcPts val="560"/>
              </a:spcBef>
              <a:buClr>
                <a:schemeClr val="accent1"/>
              </a:buClr>
              <a:buFont typeface="Source Sans Pro"/>
              <a:buChar char="+"/>
              <a:defRPr/>
            </a:lvl2pPr>
            <a:lvl3pPr algn="l" rtl="0" indent="-121919" marL="1143000">
              <a:spcBef>
                <a:spcPts val="480"/>
              </a:spcBef>
              <a:buClr>
                <a:schemeClr val="accent1"/>
              </a:buClr>
              <a:buFont typeface="Source Sans Pro"/>
              <a:buChar char="✕"/>
              <a:defRPr/>
            </a:lvl3pPr>
            <a:lvl4pPr algn="l" rtl="0" indent="-139700" marL="1600200">
              <a:spcBef>
                <a:spcPts val="400"/>
              </a:spcBef>
              <a:buClr>
                <a:schemeClr val="accent1"/>
              </a:buClr>
              <a:buFont typeface="Source Sans Pro"/>
              <a:buChar char="✱"/>
              <a:defRPr/>
            </a:lvl4pPr>
            <a:lvl5pPr algn="l" rtl="0" indent="-160020" marL="2057400">
              <a:spcBef>
                <a:spcPts val="360"/>
              </a:spcBef>
              <a:buClr>
                <a:schemeClr val="accent1"/>
              </a:buClr>
              <a:buFont typeface="Source Sans Pro"/>
              <a:buChar char="✕"/>
              <a:defRPr/>
            </a:lvl5pPr>
            <a:lvl6pPr algn="l" rtl="0" indent="-160020" marL="2514600">
              <a:spcBef>
                <a:spcPts val="360"/>
              </a:spcBef>
              <a:buClr>
                <a:schemeClr val="accent1"/>
              </a:buClr>
              <a:buFont typeface="Source Sans Pro"/>
              <a:buChar char="+"/>
              <a:defRPr/>
            </a:lvl6pPr>
            <a:lvl7pPr algn="l" rtl="0" indent="-167639" marL="2971800">
              <a:spcBef>
                <a:spcPts val="320"/>
              </a:spcBef>
              <a:buClr>
                <a:schemeClr val="accent1"/>
              </a:buClr>
              <a:buFont typeface="Source Sans Pro"/>
              <a:buChar char="✱"/>
              <a:defRPr/>
            </a:lvl7pPr>
            <a:lvl8pPr algn="l" rtl="0" indent="-167640" marL="3429000">
              <a:spcBef>
                <a:spcPts val="320"/>
              </a:spcBef>
              <a:buClr>
                <a:schemeClr val="accent1"/>
              </a:buClr>
              <a:buFont typeface="Source Sans Pro"/>
              <a:buChar char="◆"/>
              <a:defRPr/>
            </a:lvl8pPr>
            <a:lvl9pPr algn="l" rtl="0" indent="-175259" marL="3886200">
              <a:spcBef>
                <a:spcPts val="280"/>
              </a:spcBef>
              <a:buClr>
                <a:schemeClr val="accent1"/>
              </a:buClr>
              <a:buFont typeface="Source Sans Pro"/>
              <a:buChar char="◼"/>
              <a:defRPr/>
            </a:lvl9pPr>
          </a:lstStyle>
          <a:p/>
        </p:txBody>
      </p:sp>
      <p:sp>
        <p:nvSpPr>
          <p:cNvPr id="27" name="Shape 27"/>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28" name="Shape 28"/>
          <p:cNvSpPr txBox="1"/>
          <p:nvPr>
            <p:ph idx="11" type="ftr"/>
          </p:nvPr>
        </p:nvSpPr>
        <p:spPr>
          <a:xfrm>
            <a:off y="76200" x="3581400"/>
            <a:ext cy="288925" cx="28956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29" name="Shape 29"/>
          <p:cNvSpPr txBox="1"/>
          <p:nvPr>
            <p:ph idx="12" type="sldNum"/>
          </p:nvPr>
        </p:nvSpPr>
        <p:spPr>
          <a:xfrm>
            <a:off y="6473951" x="8229600"/>
            <a:ext cy="246887" cx="758951"/>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blipFill>
          <a:blip r:embed="rId2"/>
          <a:stretch>
            <a:fillRect/>
          </a:stretch>
        </a:blipFill>
      </p:bgPr>
    </p:bg>
    <p:spTree>
      <p:nvGrpSpPr>
        <p:cNvPr id="30" name="Shape 30"/>
        <p:cNvGrpSpPr/>
        <p:nvPr/>
      </p:nvGrpSpPr>
      <p:grpSpPr>
        <a:xfrm>
          <a:off y="0" x="0"/>
          <a:ext cy="0" cx="0"/>
          <a:chOff y="0" x="0"/>
          <a:chExt cy="0" cx="0"/>
        </a:xfrm>
      </p:grpSpPr>
      <p:cxnSp>
        <p:nvCxnSpPr>
          <p:cNvPr id="31" name="Shape 31"/>
          <p:cNvCxnSpPr/>
          <p:nvPr/>
        </p:nvCxnSpPr>
        <p:spPr>
          <a:xfrm>
            <a:off y="3444901"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sp>
        <p:nvSpPr>
          <p:cNvPr id="32" name="Shape 32"/>
          <p:cNvSpPr txBox="1"/>
          <p:nvPr>
            <p:ph idx="1" type="body"/>
          </p:nvPr>
        </p:nvSpPr>
        <p:spPr>
          <a:xfrm>
            <a:off y="1676400" x="381000"/>
            <a:ext cy="1219199" cx="8458200"/>
          </a:xfrm>
          <a:prstGeom prst="rect">
            <a:avLst/>
          </a:prstGeom>
          <a:noFill/>
          <a:ln>
            <a:noFill/>
          </a:ln>
        </p:spPr>
        <p:txBody>
          <a:bodyPr bIns="91425" rIns="91425" lIns="91425" tIns="91425" anchor="b" anchorCtr="0"/>
          <a:lstStyle>
            <a:lvl1pPr algn="r" rtl="0" indent="0" marL="0">
              <a:buClr>
                <a:srgbClr val="DDD2B1"/>
              </a:buClr>
              <a:buFont typeface="Source Sans Pro"/>
              <a:buNone/>
              <a:defRPr/>
            </a:lvl1pPr>
            <a:lvl2pPr rtl="0">
              <a:buClr>
                <a:schemeClr val="lt1"/>
              </a:buClr>
              <a:buFont typeface="Source Sans Pro"/>
              <a:buNone/>
              <a:defRPr/>
            </a:lvl2pPr>
            <a:lvl3pPr rtl="0">
              <a:buClr>
                <a:schemeClr val="lt1"/>
              </a:buClr>
              <a:buFont typeface="Source Sans Pro"/>
              <a:buNone/>
              <a:defRPr/>
            </a:lvl3pPr>
            <a:lvl4pPr rtl="0">
              <a:buClr>
                <a:schemeClr val="lt1"/>
              </a:buClr>
              <a:buFont typeface="Source Sans Pro"/>
              <a:buNone/>
              <a:defRPr/>
            </a:lvl4pPr>
            <a:lvl5pPr rtl="0">
              <a:buClr>
                <a:schemeClr val="lt1"/>
              </a:buClr>
              <a:buFont typeface="Source Sans Pro"/>
              <a:buNone/>
              <a:defRPr/>
            </a:lvl5pPr>
            <a:lvl6pPr rtl="0">
              <a:defRPr/>
            </a:lvl6pPr>
            <a:lvl7pPr rtl="0">
              <a:defRPr/>
            </a:lvl7pPr>
            <a:lvl8pPr rtl="0">
              <a:defRPr/>
            </a:lvl8pPr>
            <a:lvl9pPr rtl="0">
              <a:defRPr/>
            </a:lvl9pPr>
          </a:lstStyle>
          <a:p/>
        </p:txBody>
      </p:sp>
      <p:sp>
        <p:nvSpPr>
          <p:cNvPr id="33" name="Shape 33"/>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34" name="Shape 34"/>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35" name="Shape 35"/>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36" name="Shape 36"/>
          <p:cNvSpPr txBox="1"/>
          <p:nvPr>
            <p:ph type="title"/>
          </p:nvPr>
        </p:nvSpPr>
        <p:spPr>
          <a:xfrm>
            <a:off y="2947084" x="180475"/>
            <a:ext cy="1184824" cx="8686800"/>
          </a:xfrm>
          <a:prstGeom prst="rect">
            <a:avLst/>
          </a:prstGeom>
          <a:noFill/>
          <a:ln>
            <a:noFill/>
          </a:ln>
        </p:spPr>
        <p:txBody>
          <a:bodyPr bIns="91425" rIns="91425" lIns="91425" tIns="91425" anchor="t" anchorCtr="0"/>
          <a:lstStyle>
            <a:lvl1pPr algn="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7" name="Shape 37"/>
        <p:cNvGrpSpPr/>
        <p:nvPr/>
      </p:nvGrpSpPr>
      <p:grpSpPr>
        <a:xfrm>
          <a:off y="0" x="0"/>
          <a:ext cy="0" cx="0"/>
          <a:chOff y="0" x="0"/>
          <a:chExt cy="0" cx="0"/>
        </a:xfrm>
      </p:grpSpPr>
      <p:sp>
        <p:nvSpPr>
          <p:cNvPr id="38" name="Shape 38"/>
          <p:cNvSpPr txBox="1"/>
          <p:nvPr>
            <p:ph type="title"/>
          </p:nvPr>
        </p:nvSpPr>
        <p:spPr>
          <a:xfrm>
            <a:off y="457200" x="301752"/>
            <a:ext cy="841248" cx="8686800"/>
          </a:xfrm>
          <a:prstGeom prst="rect">
            <a:avLst/>
          </a:prstGeom>
          <a:noFill/>
          <a:ln>
            <a:noFill/>
          </a:ln>
        </p:spPr>
        <p:txBody>
          <a:bodyPr bIns="91425" rIns="91425" lIns="91425" tIns="91425" anchor="ctr" anchorCtr="0"/>
          <a:lstStyle>
            <a:lvl1pPr algn="l" rtl="0">
              <a:spcBef>
                <a:spcPts val="0"/>
              </a:spcBef>
              <a:buClr>
                <a:schemeClr val="dk2"/>
              </a:buClr>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39" name="Shape 39"/>
          <p:cNvSpPr txBox="1"/>
          <p:nvPr>
            <p:ph idx="1" type="body"/>
          </p:nvPr>
        </p:nvSpPr>
        <p:spPr>
          <a:xfrm>
            <a:off y="1600200" x="304800"/>
            <a:ext cy="4724400" cx="4190999"/>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40" name="Shape 40"/>
          <p:cNvSpPr txBox="1"/>
          <p:nvPr>
            <p:ph idx="2" type="body"/>
          </p:nvPr>
        </p:nvSpPr>
        <p:spPr>
          <a:xfrm>
            <a:off y="1600200" x="4648200"/>
            <a:ext cy="4724400" cx="43434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41" name="Shape 41"/>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42" name="Shape 42"/>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43" name="Shape 43"/>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4" name="Shape 44"/>
        <p:cNvGrpSpPr/>
        <p:nvPr/>
      </p:nvGrpSpPr>
      <p:grpSpPr>
        <a:xfrm>
          <a:off y="0" x="0"/>
          <a:ext cy="0" cx="0"/>
          <a:chOff y="0" x="0"/>
          <a:chExt cy="0" cx="0"/>
        </a:xfrm>
      </p:grpSpPr>
      <p:sp>
        <p:nvSpPr>
          <p:cNvPr id="45" name="Shape 45"/>
          <p:cNvSpPr txBox="1"/>
          <p:nvPr>
            <p:ph type="title"/>
          </p:nvPr>
        </p:nvSpPr>
        <p:spPr>
          <a:xfrm>
            <a:off y="5410200" x="304800"/>
            <a:ext cy="882649" cx="8610599"/>
          </a:xfrm>
          <a:prstGeom prst="rect">
            <a:avLst/>
          </a:prstGeom>
          <a:noFill/>
          <a:ln>
            <a:noFill/>
          </a:ln>
        </p:spPr>
        <p:txBody>
          <a:bodyPr bIns="91425" rIns="91425" lIns="91425" t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46" name="Shape 46"/>
          <p:cNvSpPr txBox="1"/>
          <p:nvPr>
            <p:ph idx="1" type="body"/>
          </p:nvPr>
        </p:nvSpPr>
        <p:spPr>
          <a:xfrm>
            <a:off y="666750" x="281443"/>
            <a:ext cy="639762" cx="4290555"/>
          </a:xfrm>
          <a:prstGeom prst="rect">
            <a:avLst/>
          </a:prstGeom>
          <a:noFill/>
          <a:ln>
            <a:noFill/>
          </a:ln>
        </p:spPr>
        <p:txBody>
          <a:bodyPr bIns="91425" rIns="91425" lIns="91425" tIns="91425" anchor="ctr" anchorCtr="0"/>
          <a:lstStyle>
            <a:lvl1pPr rtl="0" indent="0" marL="0">
              <a:buClr>
                <a:srgbClr val="B07621"/>
              </a:buClr>
              <a:buFont typeface="Souce Sans Pro"/>
              <a:buNone/>
              <a:defRPr/>
            </a:lvl1pPr>
            <a:lvl2pPr rtl="0">
              <a:buFont typeface="Source Sans Pro"/>
              <a:buNone/>
              <a:defRPr/>
            </a:lvl2pPr>
            <a:lvl3pPr rtl="0">
              <a:buFont typeface="Source Sans Pro"/>
              <a:buNone/>
              <a:defRPr/>
            </a:lvl3pPr>
            <a:lvl4pPr rtl="0">
              <a:buFont typeface="Source Sans Pro"/>
              <a:buNone/>
              <a:defRPr/>
            </a:lvl4pPr>
            <a:lvl5pPr rtl="0">
              <a:buFont typeface="Source Sans Pro"/>
              <a:buNone/>
              <a:defRPr/>
            </a:lvl5pPr>
            <a:lvl6pPr rtl="0">
              <a:defRPr/>
            </a:lvl6pPr>
            <a:lvl7pPr rtl="0">
              <a:defRPr/>
            </a:lvl7pPr>
            <a:lvl8pPr rtl="0">
              <a:defRPr/>
            </a:lvl8pPr>
            <a:lvl9pPr rtl="0">
              <a:defRPr/>
            </a:lvl9pPr>
          </a:lstStyle>
          <a:p/>
        </p:txBody>
      </p:sp>
      <p:sp>
        <p:nvSpPr>
          <p:cNvPr id="47" name="Shape 47"/>
          <p:cNvSpPr txBox="1"/>
          <p:nvPr>
            <p:ph idx="2" type="body"/>
          </p:nvPr>
        </p:nvSpPr>
        <p:spPr>
          <a:xfrm>
            <a:off y="666750" x="4645025"/>
            <a:ext cy="639762" cx="4292241"/>
          </a:xfrm>
          <a:prstGeom prst="rect">
            <a:avLst/>
          </a:prstGeom>
          <a:noFill/>
          <a:ln>
            <a:noFill/>
          </a:ln>
        </p:spPr>
        <p:txBody>
          <a:bodyPr bIns="91425" rIns="91425" lIns="91425" tIns="91425" anchor="ctr" anchorCtr="0"/>
          <a:lstStyle>
            <a:lvl1pPr rtl="0" indent="0" marL="0">
              <a:buClr>
                <a:srgbClr val="B07621"/>
              </a:buClr>
              <a:buFont typeface="Souce Sans Pro"/>
              <a:buNone/>
              <a:defRPr/>
            </a:lvl1pPr>
            <a:lvl2pPr rtl="0">
              <a:buFont typeface="Source Sans Pro"/>
              <a:buNone/>
              <a:defRPr/>
            </a:lvl2pPr>
            <a:lvl3pPr rtl="0">
              <a:buFont typeface="Source Sans Pro"/>
              <a:buNone/>
              <a:defRPr/>
            </a:lvl3pPr>
            <a:lvl4pPr rtl="0">
              <a:buFont typeface="Source Sans Pro"/>
              <a:buNone/>
              <a:defRPr/>
            </a:lvl4pPr>
            <a:lvl5pPr rtl="0">
              <a:buFont typeface="Source Sans Pro"/>
              <a:buNone/>
              <a:defRPr/>
            </a:lvl5pPr>
            <a:lvl6pPr rtl="0">
              <a:defRPr/>
            </a:lvl6pPr>
            <a:lvl7pPr rtl="0">
              <a:defRPr/>
            </a:lvl7pPr>
            <a:lvl8pPr rtl="0">
              <a:defRPr/>
            </a:lvl8pPr>
            <a:lvl9pPr rtl="0">
              <a:defRPr/>
            </a:lvl9pPr>
          </a:lstStyle>
          <a:p/>
        </p:txBody>
      </p:sp>
      <p:sp>
        <p:nvSpPr>
          <p:cNvPr id="48" name="Shape 48"/>
          <p:cNvSpPr txBox="1"/>
          <p:nvPr>
            <p:ph idx="3" type="body"/>
          </p:nvPr>
        </p:nvSpPr>
        <p:spPr>
          <a:xfrm>
            <a:off y="1316037" x="281443"/>
            <a:ext cy="3941762" cx="4290555"/>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49" name="Shape 49"/>
          <p:cNvSpPr txBox="1"/>
          <p:nvPr>
            <p:ph idx="4" type="body"/>
          </p:nvPr>
        </p:nvSpPr>
        <p:spPr>
          <a:xfrm>
            <a:off y="1316037" x="4648730"/>
            <a:ext cy="3941762" cx="4288536"/>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50" name="Shape 50"/>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51" name="Shape 51"/>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52" name="Shape 52"/>
          <p:cNvSpPr txBox="1"/>
          <p:nvPr>
            <p:ph idx="12" type="sldNum"/>
          </p:nvPr>
        </p:nvSpPr>
        <p:spPr>
          <a:xfrm>
            <a:off y="6477000" x="8229600"/>
            <a:ext cy="246887"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cxnSp>
        <p:nvCxnSpPr>
          <p:cNvPr id="53" name="Shape 53"/>
          <p:cNvCxnSpPr/>
          <p:nvPr/>
        </p:nvCxnSpPr>
        <p:spPr>
          <a:xfrm>
            <a:off y="6019800"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4" name="Shape 54"/>
        <p:cNvGrpSpPr/>
        <p:nvPr/>
      </p:nvGrpSpPr>
      <p:grpSpPr>
        <a:xfrm>
          <a:off y="0" x="0"/>
          <a:ext cy="0" cx="0"/>
          <a:chOff y="0" x="0"/>
          <a:chExt cy="0" cx="0"/>
        </a:xfrm>
      </p:grpSpPr>
      <p:sp>
        <p:nvSpPr>
          <p:cNvPr id="55" name="Shape 55"/>
          <p:cNvSpPr txBox="1"/>
          <p:nvPr>
            <p:ph type="title"/>
          </p:nvPr>
        </p:nvSpPr>
        <p:spPr>
          <a:xfrm>
            <a:off y="457200" x="301752"/>
            <a:ext cy="841248" cx="8686800"/>
          </a:xfrm>
          <a:prstGeom prst="rect">
            <a:avLst/>
          </a:prstGeom>
          <a:noFill/>
          <a:ln>
            <a:noFill/>
          </a:ln>
        </p:spPr>
        <p:txBody>
          <a:bodyPr bIns="91425" rIns="91425" lIns="91425" tIns="91425" anchor="ctr" anchorCtr="0"/>
          <a:lstStyle>
            <a:lvl1pPr algn="l" rtl="0">
              <a:spcBef>
                <a:spcPts val="0"/>
              </a:spcBef>
              <a:buClr>
                <a:schemeClr val="dk2"/>
              </a:buClr>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56" name="Shape 56"/>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57" name="Shape 57"/>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58" name="Shape 58"/>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9" name="Shape 59"/>
        <p:cNvGrpSpPr/>
        <p:nvPr/>
      </p:nvGrpSpPr>
      <p:grpSpPr>
        <a:xfrm>
          <a:off y="0" x="0"/>
          <a:ext cy="0" cx="0"/>
          <a:chOff y="0" x="0"/>
          <a:chExt cy="0" cx="0"/>
        </a:xfrm>
      </p:grpSpPr>
      <p:sp>
        <p:nvSpPr>
          <p:cNvPr id="60" name="Shape 60"/>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61" name="Shape 61"/>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62" name="Shape 62"/>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63" name="Shape 63"/>
        <p:cNvGrpSpPr/>
        <p:nvPr/>
      </p:nvGrpSpPr>
      <p:grpSpPr>
        <a:xfrm>
          <a:off y="0" x="0"/>
          <a:ext cy="0" cx="0"/>
          <a:chOff y="0" x="0"/>
          <a:chExt cy="0" cx="0"/>
        </a:xfrm>
      </p:grpSpPr>
      <p:cxnSp>
        <p:nvCxnSpPr>
          <p:cNvPr id="64" name="Shape 64"/>
          <p:cNvCxnSpPr/>
          <p:nvPr/>
        </p:nvCxnSpPr>
        <p:spPr>
          <a:xfrm>
            <a:off y="5849117"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sp>
        <p:nvSpPr>
          <p:cNvPr id="65" name="Shape 65"/>
          <p:cNvSpPr txBox="1"/>
          <p:nvPr>
            <p:ph type="title"/>
          </p:nvPr>
        </p:nvSpPr>
        <p:spPr>
          <a:xfrm>
            <a:off y="5486400" x="457200"/>
            <a:ext cy="520700" cx="8458200"/>
          </a:xfrm>
          <a:prstGeom prst="rect">
            <a:avLst/>
          </a:prstGeom>
          <a:noFill/>
          <a:ln>
            <a:noFill/>
          </a:ln>
        </p:spPr>
        <p:txBody>
          <a:bodyPr bIns="91425" rIns="91425" lIns="91425" tIns="91425" anchor="ctr" anchorCtr="0"/>
          <a:lstStyle>
            <a:lvl1pPr algn="l" rtl="0">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66" name="Shape 66"/>
          <p:cNvSpPr txBox="1"/>
          <p:nvPr>
            <p:ph idx="1" type="body"/>
          </p:nvPr>
        </p:nvSpPr>
        <p:spPr>
          <a:xfrm>
            <a:off y="609600" x="457200"/>
            <a:ext cy="4800600" cx="3008313"/>
          </a:xfrm>
          <a:prstGeom prst="rect">
            <a:avLst/>
          </a:prstGeom>
          <a:noFill/>
          <a:ln>
            <a:noFill/>
          </a:ln>
        </p:spPr>
        <p:txBody>
          <a:bodyPr bIns="91425" rIns="91425" lIns="91425" tIns="91425" anchor="t" anchorCtr="0"/>
          <a:lstStyle>
            <a:lvl1pPr rtl="0" indent="0" marL="0">
              <a:buFont typeface="Source Sans Pro"/>
              <a:buNone/>
              <a:defRPr/>
            </a:lvl1pPr>
            <a:lvl2pPr rtl="0">
              <a:buFont typeface="Source Sans Pro"/>
              <a:buNone/>
              <a:defRPr/>
            </a:lvl2pPr>
            <a:lvl3pPr rtl="0">
              <a:buFont typeface="Source Sans Pro"/>
              <a:buNone/>
              <a:defRPr/>
            </a:lvl3pPr>
            <a:lvl4pPr rtl="0">
              <a:buFont typeface="Source Sans Pro"/>
              <a:buNone/>
              <a:defRPr/>
            </a:lvl4pPr>
            <a:lvl5pPr rtl="0">
              <a:buFont typeface="Source Sans Pro"/>
              <a:buNone/>
              <a:defRPr/>
            </a:lvl5pPr>
            <a:lvl6pPr rtl="0">
              <a:defRPr/>
            </a:lvl6pPr>
            <a:lvl7pPr rtl="0">
              <a:defRPr/>
            </a:lvl7pPr>
            <a:lvl8pPr rtl="0">
              <a:defRPr/>
            </a:lvl8pPr>
            <a:lvl9pPr rtl="0">
              <a:defRPr/>
            </a:lvl9pPr>
          </a:lstStyle>
          <a:p/>
        </p:txBody>
      </p:sp>
      <p:sp>
        <p:nvSpPr>
          <p:cNvPr id="67" name="Shape 67"/>
          <p:cNvSpPr txBox="1"/>
          <p:nvPr>
            <p:ph idx="2" type="body"/>
          </p:nvPr>
        </p:nvSpPr>
        <p:spPr>
          <a:xfrm>
            <a:off y="609600" x="3575050"/>
            <a:ext cy="4800600" cx="534035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68" name="Shape 68"/>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69" name="Shape 69"/>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70" name="Shape 70"/>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71" name="Shape 71"/>
        <p:cNvGrpSpPr/>
        <p:nvPr/>
      </p:nvGrpSpPr>
      <p:grpSpPr>
        <a:xfrm>
          <a:off y="0" x="0"/>
          <a:ext cy="0" cx="0"/>
          <a:chOff y="0" x="0"/>
          <a:chExt cy="0" cx="0"/>
        </a:xfrm>
      </p:grpSpPr>
      <p:sp>
        <p:nvSpPr>
          <p:cNvPr id="72" name="Shape 72"/>
          <p:cNvSpPr/>
          <p:nvPr>
            <p:ph idx="2" type="pic"/>
          </p:nvPr>
        </p:nvSpPr>
        <p:spPr>
          <a:xfrm>
            <a:off y="616633" x="3505200"/>
            <a:ext cy="3657600" cx="5029199"/>
          </a:xfrm>
          <a:prstGeom prst="rect">
            <a:avLst/>
          </a:prstGeom>
          <a:solidFill>
            <a:schemeClr val="lt1"/>
          </a:solidFill>
          <a:ln w="9525" cap="flat">
            <a:solidFill>
              <a:schemeClr val="accent1"/>
            </a:solidFill>
            <a:prstDash val="solid"/>
            <a:round/>
            <a:headEnd w="med" len="med" type="none"/>
            <a:tailEnd w="med" len="med" type="none"/>
          </a:ln>
        </p:spPr>
        <p:txBody>
          <a:bodyPr bIns="91425" rIns="91425" lIns="91425" tIns="91425" anchor="t" anchorCtr="0"/>
          <a:lstStyle>
            <a:lvl1pPr algn="l" rtl="0" marR="0" indent="0" marL="0">
              <a:buClr>
                <a:srgbClr val="D38F28"/>
              </a:buClr>
              <a:buFont typeface="Source Sans Pro"/>
              <a:buNone/>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73" name="Shape 73"/>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74" name="Shape 74"/>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75" name="Shape 75"/>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76" name="Shape 76"/>
          <p:cNvSpPr txBox="1"/>
          <p:nvPr>
            <p:ph type="title"/>
          </p:nvPr>
        </p:nvSpPr>
        <p:spPr>
          <a:xfrm>
            <a:off y="4993760" x="381000"/>
            <a:ext cy="522288" cx="5867400"/>
          </a:xfrm>
          <a:prstGeom prst="rect">
            <a:avLst/>
          </a:prstGeom>
          <a:noFill/>
          <a:ln>
            <a:noFill/>
          </a:ln>
        </p:spPr>
        <p:txBody>
          <a:bodyPr bIns="91425" rIns="91425" lIns="91425" tIns="91425" anchor="ctr" anchorCtr="0"/>
          <a:lstStyle>
            <a:lvl1pPr algn="l" rtl="0">
              <a:buFont typeface="Sou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77" name="Shape 77"/>
          <p:cNvSpPr txBox="1"/>
          <p:nvPr>
            <p:ph idx="1" type="body"/>
          </p:nvPr>
        </p:nvSpPr>
        <p:spPr>
          <a:xfrm>
            <a:off y="5533217" x="381000"/>
            <a:ext cy="768349" cx="5867400"/>
          </a:xfrm>
          <a:prstGeom prst="rect">
            <a:avLst/>
          </a:prstGeom>
          <a:noFill/>
          <a:ln>
            <a:noFill/>
          </a:ln>
        </p:spPr>
        <p:txBody>
          <a:bodyPr bIns="91425" rIns="91425" lIns="91425" tIns="91425" anchor="t" anchorCtr="0"/>
          <a:lstStyle>
            <a:lvl1pPr rtl="0" indent="0" marL="0">
              <a:buFont typeface="Source Sans Pro"/>
              <a:buNone/>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1.xml" Type="http://schemas.openxmlformats.org/officeDocument/2006/relationships/slideLayout" Id="rId2"/><Relationship Target="../slideLayouts/slideLayout11.xml" Type="http://schemas.openxmlformats.org/officeDocument/2006/relationships/slideLayout" Id="rId12"/><Relationship Target="../media/image04.jpg" Type="http://schemas.openxmlformats.org/officeDocument/2006/relationships/image" Id="rId1"/><Relationship Target="../theme/theme3.xml" Type="http://schemas.openxmlformats.org/officeDocument/2006/relationships/theme" Id="rId13"/><Relationship Target="../slideLayouts/slideLayout3.xml" Type="http://schemas.openxmlformats.org/officeDocument/2006/relationships/slideLayout" Id="rId4"/><Relationship Target="../slideLayouts/slideLayout9.xml" Type="http://schemas.openxmlformats.org/officeDocument/2006/relationships/slideLayout" Id="rId10"/><Relationship Target="../slideLayouts/slideLayout2.xml" Type="http://schemas.openxmlformats.org/officeDocument/2006/relationships/slideLayout" Id="rId3"/><Relationship Target="../slideLayouts/slideLayout10.xml" Type="http://schemas.openxmlformats.org/officeDocument/2006/relationships/slideLayout" Id="rId11"/><Relationship Target="../slideLayouts/slideLayout8.xml" Type="http://schemas.openxmlformats.org/officeDocument/2006/relationships/slideLayout" Id="rId9"/><Relationship Target="../slideLayouts/slideLayout5.xml" Type="http://schemas.openxmlformats.org/officeDocument/2006/relationships/slideLayout" Id="rId6"/><Relationship Target="../slideLayouts/slideLayout4.xml" Type="http://schemas.openxmlformats.org/officeDocument/2006/relationships/slideLayout" Id="rId5"/><Relationship Target="../slideLayouts/slideLayout7.xml" Type="http://schemas.openxmlformats.org/officeDocument/2006/relationships/slideLayout" Id="rId8"/><Relationship Target="../slideLayouts/slideLayout6.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stretch>
            <a:fillRect/>
          </a:stretch>
        </a:blipFill>
      </p:bgPr>
    </p:bg>
    <p:spTree>
      <p:nvGrpSpPr>
        <p:cNvPr id="8" name="Shape 8"/>
        <p:cNvGrpSpPr/>
        <p:nvPr/>
      </p:nvGrpSpPr>
      <p:grpSpPr>
        <a:xfrm>
          <a:off y="0" x="0"/>
          <a:ext cy="0" cx="0"/>
          <a:chOff y="0" x="0"/>
          <a:chExt cy="0" cx="0"/>
        </a:xfrm>
      </p:grpSpPr>
      <p:cxnSp>
        <p:nvCxnSpPr>
          <p:cNvPr id="9" name="Shape 9"/>
          <p:cNvCxnSpPr/>
          <p:nvPr/>
        </p:nvCxnSpPr>
        <p:spPr>
          <a:xfrm>
            <a:off y="1050898"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sp>
        <p:nvSpPr>
          <p:cNvPr id="10" name="Shape 10"/>
          <p:cNvSpPr txBox="1"/>
          <p:nvPr>
            <p:ph idx="1" type="body"/>
          </p:nvPr>
        </p:nvSpPr>
        <p:spPr>
          <a:xfrm>
            <a:off y="1554162" x="304800"/>
            <a:ext cy="4525963" cx="8686800"/>
          </a:xfrm>
          <a:prstGeom prst="rect">
            <a:avLst/>
          </a:prstGeom>
          <a:noFill/>
          <a:ln>
            <a:noFill/>
          </a:ln>
        </p:spPr>
        <p:txBody>
          <a:bodyPr bIns="91425" rIns="91425" lIns="91425" tIns="91425" anchor="t" anchorCtr="0"/>
          <a:lstStyle>
            <a:lvl1pPr algn="l" rtl="0" marR="0" indent="-200660" marL="342900">
              <a:spcBef>
                <a:spcPts val="640"/>
              </a:spcBef>
              <a:buClr>
                <a:schemeClr val="accent1"/>
              </a:buClr>
              <a:buFont typeface="Source Sans Pro"/>
              <a:buChar char="✕"/>
              <a:defRPr/>
            </a:lvl1pPr>
            <a:lvl2pPr algn="l" rtl="0" marR="0" indent="-161290" marL="742950">
              <a:spcBef>
                <a:spcPts val="560"/>
              </a:spcBef>
              <a:buClr>
                <a:schemeClr val="accent1"/>
              </a:buClr>
              <a:buFont typeface="Source Sans Pro"/>
              <a:buChar char="+"/>
              <a:defRPr/>
            </a:lvl2pPr>
            <a:lvl3pPr algn="l" rtl="0" marR="0" indent="-121919" marL="1143000">
              <a:spcBef>
                <a:spcPts val="480"/>
              </a:spcBef>
              <a:buClr>
                <a:schemeClr val="accent1"/>
              </a:buClr>
              <a:buFont typeface="Source Sans Pro"/>
              <a:buChar char="✕"/>
              <a:defRPr/>
            </a:lvl3pPr>
            <a:lvl4pPr algn="l" rtl="0" marR="0" indent="-139700" marL="1600200">
              <a:spcBef>
                <a:spcPts val="400"/>
              </a:spcBef>
              <a:buClr>
                <a:schemeClr val="accent1"/>
              </a:buClr>
              <a:buFont typeface="Source Sans Pro"/>
              <a:buChar char="✱"/>
              <a:defRPr/>
            </a:lvl4pPr>
            <a:lvl5pPr algn="l" rtl="0" marR="0" indent="-160020" marL="2057400">
              <a:spcBef>
                <a:spcPts val="360"/>
              </a:spcBef>
              <a:buClr>
                <a:schemeClr val="accent1"/>
              </a:buClr>
              <a:buFont typeface="Source Sans Pro"/>
              <a:buChar char="✕"/>
              <a:defRPr/>
            </a:lvl5pPr>
            <a:lvl6pPr algn="l" rtl="0" marR="0" indent="-160020" marL="2514600">
              <a:spcBef>
                <a:spcPts val="360"/>
              </a:spcBef>
              <a:buClr>
                <a:schemeClr val="accent1"/>
              </a:buClr>
              <a:buFont typeface="Source Sans Pro"/>
              <a:buChar char="+"/>
              <a:defRPr/>
            </a:lvl6pPr>
            <a:lvl7pPr algn="l" rtl="0" marR="0" indent="-167639" marL="2971800">
              <a:spcBef>
                <a:spcPts val="320"/>
              </a:spcBef>
              <a:buClr>
                <a:schemeClr val="accent1"/>
              </a:buClr>
              <a:buFont typeface="Source Sans Pro"/>
              <a:buChar char="✱"/>
              <a:defRPr/>
            </a:lvl7pPr>
            <a:lvl8pPr algn="l" rtl="0" marR="0" indent="-167640" marL="3429000">
              <a:spcBef>
                <a:spcPts val="320"/>
              </a:spcBef>
              <a:buClr>
                <a:schemeClr val="accent1"/>
              </a:buClr>
              <a:buFont typeface="Source Sans Pro"/>
              <a:buChar char="◆"/>
              <a:defRPr/>
            </a:lvl8pPr>
            <a:lvl9pPr algn="l" rtl="0" marR="0" indent="-175259" marL="3886200">
              <a:spcBef>
                <a:spcPts val="280"/>
              </a:spcBef>
              <a:buClr>
                <a:schemeClr val="accent1"/>
              </a:buClr>
              <a:buFont typeface="Source Sans Pro"/>
              <a:buChar char="◼"/>
              <a:defRPr/>
            </a:lvl9pPr>
          </a:lstStyle>
          <a:p/>
        </p:txBody>
      </p:sp>
      <p:sp>
        <p:nvSpPr>
          <p:cNvPr id="11" name="Shape 11"/>
          <p:cNvSpPr txBox="1"/>
          <p:nvPr>
            <p:ph idx="10" type="dt"/>
          </p:nvPr>
        </p:nvSpPr>
        <p:spPr>
          <a:xfrm>
            <a:off y="76200" x="6477000"/>
            <a:ext cy="288925" cx="2514599"/>
          </a:xfrm>
          <a:prstGeom prst="rect">
            <a:avLst/>
          </a:prstGeom>
          <a:noFill/>
          <a:ln>
            <a:noFill/>
          </a:ln>
        </p:spPr>
        <p:txBody>
          <a:bodyPr bIns="91425" rIns="91425" lIns="91425" tIns="91425" anchor="t" anchorCtr="0"/>
          <a:lstStyle>
            <a:lvl1pPr algn="l"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12" name="Shape 12"/>
          <p:cNvSpPr txBox="1"/>
          <p:nvPr>
            <p:ph idx="11" type="ftr"/>
          </p:nvPr>
        </p:nvSpPr>
        <p:spPr>
          <a:xfrm>
            <a:off y="76200" x="3124200"/>
            <a:ext cy="288925" cx="3352799"/>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13" name="Shape 13"/>
          <p:cNvSpPr txBox="1"/>
          <p:nvPr>
            <p:ph idx="12" type="sldNum"/>
          </p:nvPr>
        </p:nvSpPr>
        <p:spPr>
          <a:xfrm>
            <a:off y="6477000" x="8229600"/>
            <a:ext cy="244474" cx="762000"/>
          </a:xfrm>
          <a:prstGeom prst="rect">
            <a:avLst/>
          </a:prstGeom>
          <a:noFill/>
          <a:ln>
            <a:noFill/>
          </a:ln>
        </p:spPr>
        <p:txBody>
          <a:bodyPr bIns="91425" rIns="91425" lIns="91425" tIns="91425" anchor="t" anchorCtr="0"/>
          <a:lstStyle>
            <a:lvl1pPr algn="r" rtl="0" marR="0" indent="0" marL="0">
              <a:defRPr/>
            </a:lvl1pPr>
            <a:lvl2pPr algn="l" rtl="0" marR="0" indent="0" marL="457200">
              <a:defRPr/>
            </a:lvl2pPr>
            <a:lvl3pPr algn="l" rtl="0" marR="0" indent="0" marL="914400">
              <a:defRPr/>
            </a:lvl3pPr>
            <a:lvl4pPr algn="l" rtl="0" marR="0" indent="0" marL="1371600">
              <a:defRPr/>
            </a:lvl4pPr>
            <a:lvl5pPr algn="l" rtl="0" marR="0" indent="0" marL="1828800">
              <a:defRPr/>
            </a:lvl5pPr>
            <a:lvl6pPr algn="l" rtl="0" marR="0" indent="0" marL="2286000">
              <a:defRPr/>
            </a:lvl6pPr>
            <a:lvl7pPr algn="l" rtl="0" marR="0" indent="0" marL="2743200">
              <a:defRPr/>
            </a:lvl7pPr>
            <a:lvl8pPr algn="l" rtl="0" marR="0" indent="0" marL="3200400">
              <a:defRPr/>
            </a:lvl8pPr>
            <a:lvl9pPr algn="l" rtl="0" marR="0" indent="0" marL="3657600">
              <a:defRPr/>
            </a:lvl9pPr>
          </a:lstStyle>
          <a:p/>
        </p:txBody>
      </p:sp>
      <p:sp>
        <p:nvSpPr>
          <p:cNvPr id="14" name="Shape 14"/>
          <p:cNvSpPr txBox="1"/>
          <p:nvPr>
            <p:ph type="title"/>
          </p:nvPr>
        </p:nvSpPr>
        <p:spPr>
          <a:xfrm>
            <a:off y="457200" x="304800"/>
            <a:ext cy="838199" cx="8686800"/>
          </a:xfrm>
          <a:prstGeom prst="rect">
            <a:avLst/>
          </a:prstGeom>
          <a:noFill/>
          <a:ln>
            <a:noFill/>
          </a:ln>
        </p:spPr>
        <p:txBody>
          <a:bodyPr bIns="91425" rIns="91425" lIns="91425" tIns="91425" anchor="ctr" anchorCtr="0"/>
          <a:lstStyle>
            <a:lvl1pPr algn="l" rtl="0" marR="0" indent="0" marL="0">
              <a:spcBef>
                <a:spcPts val="0"/>
              </a:spcBef>
              <a:buClr>
                <a:schemeClr val="dk2"/>
              </a:buClr>
              <a:buFont typeface="Souce Sans Pro"/>
              <a:buNone/>
              <a:defRPr/>
            </a:lvl1pPr>
            <a:lvl2pPr algn="l" rtl="0" marR="0" indent="0" marL="0">
              <a:defRPr/>
            </a:lvl2pPr>
            <a:lvl3pPr algn="l" rtl="0" marR="0" indent="0" marL="0">
              <a:defRPr/>
            </a:lvl3pPr>
            <a:lvl4pPr algn="l" rtl="0" marR="0" indent="0" marL="0">
              <a:defRPr/>
            </a:lvl4pPr>
            <a:lvl5pPr algn="l" rtl="0" marR="0" indent="0" marL="0">
              <a:defRPr/>
            </a:lvl5pPr>
            <a:lvl6pPr algn="l" rtl="0" marR="0" indent="0" marL="0">
              <a:defRPr/>
            </a:lvl6pPr>
            <a:lvl7pPr algn="l" rtl="0" marR="0" indent="0" marL="0">
              <a:defRPr/>
            </a:lvl7pPr>
            <a:lvl8pPr algn="l" rtl="0" marR="0" indent="0" marL="0">
              <a:defRPr/>
            </a:lvl8pPr>
            <a:lvl9pPr algn="l" rtl="0" marR="0" indent="0" marL="0">
              <a:defRPr/>
            </a:lvl9pPr>
          </a:lstStyle>
          <a:p/>
        </p:txBody>
      </p:sp>
      <p:cxnSp>
        <p:nvCxnSpPr>
          <p:cNvPr id="15" name="Shape 15"/>
          <p:cNvCxnSpPr/>
          <p:nvPr/>
        </p:nvCxnSpPr>
        <p:spPr>
          <a:xfrm>
            <a:off y="1050898"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cxnSp>
        <p:nvCxnSpPr>
          <p:cNvPr id="16" name="Shape 16"/>
          <p:cNvCxnSpPr/>
          <p:nvPr/>
        </p:nvCxnSpPr>
        <p:spPr>
          <a:xfrm>
            <a:off y="1057986" x="514350"/>
            <a:ext cy="2381" cx="8629649"/>
          </a:xfrm>
          <a:prstGeom prst="straightConnector1">
            <a:avLst/>
          </a:prstGeom>
          <a:noFill/>
          <a:ln w="9525" cap="flat">
            <a:solidFill>
              <a:schemeClr val="accent1">
                <a:alpha val="0"/>
              </a:schemeClr>
            </a:solidFill>
            <a:prstDash val="solid"/>
            <a:round/>
            <a:headEnd w="med" len="med" type="none"/>
            <a:tailEnd w="med" len="med" type="none"/>
          </a:ln>
        </p:spPr>
      </p:cxnSp>
    </p:spTree>
  </p:cSld>
  <p:clrMap accent2="accent2" accent3="accent3" accent4="accent4" accent5="accent5" accent6="accent6" hlink="hlink" tx2="lt2" tx1="dk1" bg2="dk2" bg1="lt1" folHlink="folHlink" accent1="accent1"/>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3.jp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 Target="../media/image02.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7.jp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6.jp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8.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09.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y="0" x="0"/>
          <a:ext cy="0" cx="0"/>
          <a:chOff y="0" x="0"/>
          <a:chExt cy="0" cx="0"/>
        </a:xfrm>
      </p:grpSpPr>
      <p:sp>
        <p:nvSpPr>
          <p:cNvPr id="91" name="Shape 91"/>
          <p:cNvSpPr txBox="1"/>
          <p:nvPr>
            <p:ph type="ctrTitle"/>
          </p:nvPr>
        </p:nvSpPr>
        <p:spPr>
          <a:xfrm>
            <a:off y="4853410" x="381000"/>
            <a:ext cy="1222375" cx="8458200"/>
          </a:xfrm>
          <a:prstGeom prst="rect">
            <a:avLst/>
          </a:prstGeom>
          <a:noFill/>
          <a:ln>
            <a:noFill/>
          </a:ln>
        </p:spPr>
        <p:txBody>
          <a:bodyPr bIns="45700" rIns="91425" lIns="91425" tIns="45700" anchor="t" anchorCtr="0">
            <a:noAutofit/>
          </a:bodyPr>
          <a:lstStyle/>
          <a:p/>
        </p:txBody>
      </p:sp>
      <p:sp>
        <p:nvSpPr>
          <p:cNvPr id="92" name="Shape 92"/>
          <p:cNvSpPr txBox="1"/>
          <p:nvPr>
            <p:ph idx="1" type="subTitle"/>
          </p:nvPr>
        </p:nvSpPr>
        <p:spPr>
          <a:xfrm>
            <a:off y="3886200" x="381000"/>
            <a:ext cy="914400" cx="8458200"/>
          </a:xfrm>
          <a:prstGeom prst="rect">
            <a:avLst/>
          </a:prstGeom>
          <a:noFill/>
          <a:ln>
            <a:noFill/>
          </a:ln>
        </p:spPr>
        <p:txBody>
          <a:bodyPr bIns="45700" rIns="91425" lIns="91425" tIns="45700" anchor="b" anchorCtr="0">
            <a:noAutofit/>
          </a:bodyPr>
          <a:lstStyle/>
          <a:p/>
        </p:txBody>
      </p:sp>
      <p:pic>
        <p:nvPicPr>
          <p:cNvPr id="93" name="Shape 93"/>
          <p:cNvPicPr preferRelativeResize="0"/>
          <p:nvPr/>
        </p:nvPicPr>
        <p:blipFill>
          <a:blip r:embed="rId3"/>
          <a:stretch>
            <a:fillRect/>
          </a:stretch>
        </p:blipFill>
        <p:spPr>
          <a:xfrm>
            <a:off y="0" x="0"/>
            <a:ext cy="6857999" cx="9693284"/>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y="0" x="0"/>
          <a:ext cy="0" cx="0"/>
          <a:chOff y="0" x="0"/>
          <a:chExt cy="0" cx="0"/>
        </a:xfrm>
      </p:grpSpPr>
      <p:sp>
        <p:nvSpPr>
          <p:cNvPr id="151" name="Shape 151"/>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a:pPr algn="l" rtl="0" lvl="0" marR="0" indent="0" marL="0">
              <a:spcBef>
                <a:spcPts val="0"/>
              </a:spcBef>
              <a:buClr>
                <a:schemeClr val="dk2"/>
              </a:buClr>
              <a:buSzPct val="25000"/>
              <a:buFont typeface="Souce Sans Pro"/>
              <a:buNone/>
            </a:pPr>
            <a:r>
              <a:rPr strike="noStrike" u="none" b="0" cap="small" baseline="0" sz="3600" lang="en-US" i="0">
                <a:solidFill>
                  <a:schemeClr val="dk2"/>
                </a:solidFill>
                <a:latin typeface="Souce Sans Pro"/>
                <a:ea typeface="Souce Sans Pro"/>
                <a:cs typeface="Souce Sans Pro"/>
                <a:sym typeface="Souce Sans Pro"/>
              </a:rPr>
              <a:t>Tax Breaks</a:t>
            </a:r>
          </a:p>
        </p:txBody>
      </p:sp>
      <p:sp>
        <p:nvSpPr>
          <p:cNvPr id="152" name="Shape 152"/>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0" cap="none" baseline="0" sz="3200" lang="en-US" i="0">
                <a:solidFill>
                  <a:schemeClr val="dk2"/>
                </a:solidFill>
                <a:latin typeface="Source Sans Pro"/>
                <a:ea typeface="Source Sans Pro"/>
                <a:cs typeface="Source Sans Pro"/>
                <a:sym typeface="Source Sans Pro"/>
              </a:rPr>
              <a:t>“I will cut taxes - cut taxes - for 95 percent of all working families, because, in an economy like this, the last thing we should do is raise taxes on the middle class.”</a:t>
            </a:r>
          </a:p>
          <a:p>
            <a:pPr algn="l" rtl="0" lvl="0" marR="0" indent="-342900" marL="342900">
              <a:spcBef>
                <a:spcPts val="640"/>
              </a:spcBef>
              <a:buClr>
                <a:schemeClr val="accent1"/>
              </a:buClr>
              <a:buSzPct val="70000"/>
              <a:buFont typeface="Source Sans Pro"/>
              <a:buChar char="✕"/>
            </a:pPr>
            <a:r>
              <a:rPr strike="noStrike" u="none" b="0" cap="none" baseline="0" sz="3200" lang="en-US" i="0">
                <a:solidFill>
                  <a:schemeClr val="dk2"/>
                </a:solidFill>
                <a:latin typeface="Source Sans Pro"/>
                <a:ea typeface="Source Sans Pro"/>
                <a:cs typeface="Source Sans Pro"/>
                <a:sym typeface="Source Sans Pro"/>
              </a:rPr>
              <a:t>-Barack Obama</a:t>
            </a:r>
          </a:p>
        </p:txBody>
      </p:sp>
      <p:pic>
        <p:nvPicPr>
          <p:cNvPr id="153" name="Shape 153"/>
          <p:cNvPicPr preferRelativeResize="0"/>
          <p:nvPr/>
        </p:nvPicPr>
        <p:blipFill>
          <a:blip r:embed="rId3"/>
          <a:stretch>
            <a:fillRect/>
          </a:stretch>
        </p:blipFill>
        <p:spPr>
          <a:xfrm>
            <a:off y="3657600" x="3757960"/>
            <a:ext cy="3200400" cx="5386039"/>
          </a:xfrm>
          <a:prstGeom prst="rect">
            <a:avLst/>
          </a:prstGeom>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y="0" x="0"/>
          <a:ext cy="0" cx="0"/>
          <a:chOff y="0" x="0"/>
          <a:chExt cy="0" cx="0"/>
        </a:xfrm>
      </p:grpSpPr>
      <p:sp>
        <p:nvSpPr>
          <p:cNvPr id="158" name="Shape 158"/>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a:pPr algn="l" rtl="0" lvl="0" marR="0" indent="0" marL="0">
              <a:spcBef>
                <a:spcPts val="0"/>
              </a:spcBef>
              <a:buClr>
                <a:schemeClr val="dk2"/>
              </a:buClr>
              <a:buSzPct val="25000"/>
              <a:buFont typeface="Souce Sans Pro"/>
              <a:buNone/>
            </a:pPr>
            <a:r>
              <a:rPr strike="noStrike" u="none" b="0" cap="small" baseline="0" sz="3600" lang="en-US" i="0">
                <a:solidFill>
                  <a:schemeClr val="dk2"/>
                </a:solidFill>
                <a:latin typeface="Souce Sans Pro"/>
                <a:ea typeface="Souce Sans Pro"/>
                <a:cs typeface="Souce Sans Pro"/>
                <a:sym typeface="Souce Sans Pro"/>
              </a:rPr>
              <a:t>Democratic Policy</a:t>
            </a:r>
          </a:p>
        </p:txBody>
      </p:sp>
      <p:sp>
        <p:nvSpPr>
          <p:cNvPr id="159" name="Shape 159"/>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0" cap="none" baseline="0" sz="3200" lang="en-US" i="0">
                <a:solidFill>
                  <a:schemeClr val="dk2"/>
                </a:solidFill>
                <a:latin typeface="Source Sans Pro"/>
                <a:ea typeface="Source Sans Pro"/>
                <a:cs typeface="Source Sans Pro"/>
                <a:sym typeface="Source Sans Pro"/>
              </a:rPr>
              <a:t>The tax policy for the Democratic Party calls for raising certain taxes to provide money for government spending, which in turn generates business. The party platform asserts that government spending provides "good jobs and will help the economy today."</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y="0" x="0"/>
          <a:ext cy="0" cx="0"/>
          <a:chOff y="0" x="0"/>
          <a:chExt cy="0" cx="0"/>
        </a:xfrm>
      </p:grpSpPr>
      <p:sp>
        <p:nvSpPr>
          <p:cNvPr id="164" name="Shape 164"/>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a:pPr algn="l" rtl="0" lvl="0" marR="0" indent="0" marL="0">
              <a:spcBef>
                <a:spcPts val="0"/>
              </a:spcBef>
              <a:buClr>
                <a:schemeClr val="dk2"/>
              </a:buClr>
              <a:buSzPct val="25000"/>
              <a:buFont typeface="Souce Sans Pro"/>
              <a:buNone/>
            </a:pPr>
            <a:r>
              <a:rPr strike="noStrike" u="none" b="0" cap="small" baseline="0" sz="3600" lang="en-US" i="0">
                <a:solidFill>
                  <a:schemeClr val="dk2"/>
                </a:solidFill>
                <a:latin typeface="Souce Sans Pro"/>
                <a:ea typeface="Souce Sans Pro"/>
                <a:cs typeface="Souce Sans Pro"/>
                <a:sym typeface="Souce Sans Pro"/>
              </a:rPr>
              <a:t>A taxing issue</a:t>
            </a:r>
          </a:p>
        </p:txBody>
      </p:sp>
      <p:sp>
        <p:nvSpPr>
          <p:cNvPr id="165" name="Shape 165"/>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1" cap="none" baseline="0" sz="3200" lang="en-US" i="0">
                <a:solidFill>
                  <a:schemeClr val="dk2"/>
                </a:solidFill>
                <a:latin typeface="Source Sans Pro"/>
                <a:ea typeface="Source Sans Pro"/>
                <a:cs typeface="Source Sans Pro"/>
                <a:sym typeface="Source Sans Pro"/>
              </a:rPr>
              <a:t>Republican Party: 56% oppose raising taxes on earnings over $250,000</a:t>
            </a:r>
          </a:p>
          <a:p>
            <a:pPr algn="l" rtl="0" lvl="0" marR="0" indent="-342900" marL="342900">
              <a:spcBef>
                <a:spcPts val="640"/>
              </a:spcBef>
              <a:buClr>
                <a:schemeClr val="accent1"/>
              </a:buClr>
              <a:buSzPct val="70000"/>
              <a:buFont typeface="Source Sans Pro"/>
              <a:buChar char="✕"/>
            </a:pPr>
            <a:r>
              <a:rPr strike="noStrike" u="none" b="0" cap="none" baseline="0" sz="3200" lang="en-US" i="0">
                <a:solidFill>
                  <a:schemeClr val="dk2"/>
                </a:solidFill>
                <a:latin typeface="Source Sans Pro"/>
                <a:ea typeface="Source Sans Pro"/>
                <a:cs typeface="Source Sans Pro"/>
                <a:sym typeface="Source Sans Pro"/>
              </a:rPr>
              <a:t>"We believe government should tax only to raise money for its essential functions,"</a:t>
            </a:r>
          </a:p>
          <a:p>
            <a:pPr algn="l" rtl="0" lvl="1" marR="0" indent="-285750" marL="742950">
              <a:spcBef>
                <a:spcPts val="280"/>
              </a:spcBef>
              <a:buClr>
                <a:schemeClr val="accent1"/>
              </a:buClr>
              <a:buSzPct val="70000"/>
              <a:buFont typeface="Source Sans Pro"/>
              <a:buChar char="+"/>
            </a:pPr>
            <a:r>
              <a:rPr strike="noStrike" u="none" b="1" cap="none" baseline="0" sz="1400" lang="en-US" i="0">
                <a:solidFill>
                  <a:schemeClr val="dk2"/>
                </a:solidFill>
                <a:latin typeface="Source Sans Pro"/>
                <a:ea typeface="Source Sans Pro"/>
                <a:cs typeface="Source Sans Pro"/>
                <a:sym typeface="Source Sans Pro"/>
              </a:rPr>
              <a:t>http://www.investopedia.com/articles/economics/09/us-parties-republican-democrat-taxes.asp</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y="0" x="0"/>
          <a:ext cy="0" cx="0"/>
          <a:chOff y="0" x="0"/>
          <a:chExt cy="0" cx="0"/>
        </a:xfrm>
      </p:grpSpPr>
      <p:sp>
        <p:nvSpPr>
          <p:cNvPr id="170" name="Shape 170"/>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71" name="Shape 171"/>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p:txBody>
      </p:sp>
      <p:pic>
        <p:nvPicPr>
          <p:cNvPr id="172" name="Shape 172"/>
          <p:cNvPicPr preferRelativeResize="0"/>
          <p:nvPr/>
        </p:nvPicPr>
        <p:blipFill>
          <a:blip r:embed="rId3"/>
          <a:stretch>
            <a:fillRect/>
          </a:stretch>
        </p:blipFill>
        <p:spPr>
          <a:xfrm>
            <a:off y="0" x="0"/>
            <a:ext cy="6858000" cx="9281499"/>
          </a:xfrm>
          <a:prstGeom prst="rect">
            <a:avLst/>
          </a:prstGeom>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y="0" x="0"/>
          <a:ext cy="0" cx="0"/>
          <a:chOff y="0" x="0"/>
          <a:chExt cy="0" cx="0"/>
        </a:xfrm>
      </p:grpSpPr>
      <p:sp>
        <p:nvSpPr>
          <p:cNvPr id="98" name="Shape 98"/>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a:pPr algn="l" rtl="0" lvl="0" marR="0" indent="0" marL="0">
              <a:spcBef>
                <a:spcPts val="0"/>
              </a:spcBef>
              <a:buClr>
                <a:schemeClr val="dk2"/>
              </a:buClr>
              <a:buSzPct val="25000"/>
              <a:buFont typeface="Souce Sans Pro"/>
              <a:buNone/>
            </a:pPr>
            <a:r>
              <a:rPr strike="noStrike" u="none" b="0" cap="small" baseline="0" sz="3600" lang="en-US" i="0">
                <a:solidFill>
                  <a:schemeClr val="dk2"/>
                </a:solidFill>
                <a:latin typeface="Souce Sans Pro"/>
                <a:ea typeface="Souce Sans Pro"/>
                <a:cs typeface="Souce Sans Pro"/>
                <a:sym typeface="Souce Sans Pro"/>
              </a:rPr>
              <a:t>A Presentation by…</a:t>
            </a:r>
          </a:p>
        </p:txBody>
      </p:sp>
      <p:sp>
        <p:nvSpPr>
          <p:cNvPr id="99" name="Shape 99"/>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0" cap="none" baseline="0" sz="4000" lang="en-US" i="0">
                <a:solidFill>
                  <a:schemeClr val="dk2"/>
                </a:solidFill>
                <a:latin typeface="Source Sans Pro"/>
                <a:ea typeface="Source Sans Pro"/>
                <a:cs typeface="Source Sans Pro"/>
                <a:sym typeface="Source Sans Pro"/>
              </a:rPr>
              <a:t>Leo Stilwell</a:t>
            </a:r>
          </a:p>
          <a:p>
            <a:pPr algn="l" rtl="0" lvl="0" marR="0" indent="-342900" marL="342900">
              <a:spcBef>
                <a:spcPts val="800"/>
              </a:spcBef>
              <a:buClr>
                <a:schemeClr val="accent1"/>
              </a:buClr>
              <a:buSzPct val="70000"/>
              <a:buFont typeface="Source Sans Pro"/>
              <a:buChar char="✕"/>
            </a:pPr>
            <a:r>
              <a:rPr strike="noStrike" u="none" b="0" cap="none" baseline="0" sz="4000" lang="en-US" i="0">
                <a:solidFill>
                  <a:schemeClr val="dk2"/>
                </a:solidFill>
                <a:latin typeface="Source Sans Pro"/>
                <a:ea typeface="Source Sans Pro"/>
                <a:cs typeface="Source Sans Pro"/>
                <a:sym typeface="Source Sans Pro"/>
              </a:rPr>
              <a:t>Ryan Howe</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99">
                                            <p:txEl>
                                              <p:pRg st="0" end="0"/>
                                            </p:txEl>
                                          </p:spTgt>
                                        </p:tgtEl>
                                        <p:attrNameLst>
                                          <p:attrName>style.visibility</p:attrName>
                                        </p:attrNameLst>
                                      </p:cBhvr>
                                      <p:to>
                                        <p:strVal val="visible"/>
                                      </p:to>
                                    </p:set>
                                    <p:animEffect transition="in" filter="fade">
                                      <p:cBhvr>
                                        <p:cTn dur="1230"/>
                                        <p:tgtEl>
                                          <p:spTgt spid="99">
                                            <p:txEl>
                                              <p:pRg st="0" end="0"/>
                                            </p:txEl>
                                          </p:spTgt>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99">
                                            <p:txEl>
                                              <p:pRg st="1" end="1"/>
                                            </p:txEl>
                                          </p:spTgt>
                                        </p:tgtEl>
                                        <p:attrNameLst>
                                          <p:attrName>style.visibility</p:attrName>
                                        </p:attrNameLst>
                                      </p:cBhvr>
                                      <p:to>
                                        <p:strVal val="visible"/>
                                      </p:to>
                                    </p:set>
                                    <p:animEffect transition="in" filter="fade">
                                      <p:cBhvr>
                                        <p:cTn dur="1230"/>
                                        <p:tgtEl>
                                          <p:spTgt spid="99">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y="0" x="0"/>
          <a:ext cy="0" cx="0"/>
          <a:chOff y="0" x="0"/>
          <a:chExt cy="0" cx="0"/>
        </a:xfrm>
      </p:grpSpPr>
      <p:sp>
        <p:nvSpPr>
          <p:cNvPr id="104" name="Shape 104"/>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a:pPr algn="l" rtl="0" lvl="0" marR="0" indent="0" marL="0">
              <a:spcBef>
                <a:spcPts val="0"/>
              </a:spcBef>
              <a:buClr>
                <a:schemeClr val="dk2"/>
              </a:buClr>
              <a:buSzPct val="25000"/>
              <a:buFont typeface="Souce Sans Pro"/>
              <a:buNone/>
            </a:pPr>
            <a:r>
              <a:rPr strike="noStrike" u="none" b="0" cap="small" baseline="0" sz="3600" lang="en-US" i="0">
                <a:solidFill>
                  <a:schemeClr val="dk2"/>
                </a:solidFill>
                <a:latin typeface="Souce Sans Pro"/>
                <a:ea typeface="Souce Sans Pro"/>
                <a:cs typeface="Souce Sans Pro"/>
                <a:sym typeface="Souce Sans Pro"/>
              </a:rPr>
              <a:t>A Beef History</a:t>
            </a:r>
          </a:p>
        </p:txBody>
      </p:sp>
      <p:sp>
        <p:nvSpPr>
          <p:cNvPr id="105" name="Shape 105"/>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1" cap="none" baseline="0" sz="3200" lang="en-US" i="0">
                <a:solidFill>
                  <a:schemeClr val="dk2"/>
                </a:solidFill>
                <a:latin typeface="Source Sans Pro"/>
                <a:ea typeface="Source Sans Pro"/>
                <a:cs typeface="Source Sans Pro"/>
                <a:sym typeface="Source Sans Pro"/>
              </a:rPr>
              <a:t>Egypt</a:t>
            </a:r>
          </a:p>
          <a:p>
            <a:pPr algn="l" rtl="0" lvl="0" marR="0" indent="-342900" marL="342900">
              <a:spcBef>
                <a:spcPts val="640"/>
              </a:spcBef>
              <a:buClr>
                <a:schemeClr val="accent1"/>
              </a:buClr>
              <a:buSzPct val="70000"/>
              <a:buFont typeface="Source Sans Pro"/>
              <a:buChar char="✕"/>
            </a:pPr>
            <a:r>
              <a:rPr strike="noStrike" u="none" b="1" cap="none" baseline="0" sz="3200" lang="en-US" i="0">
                <a:solidFill>
                  <a:schemeClr val="dk2"/>
                </a:solidFill>
                <a:latin typeface="Source Sans Pro"/>
                <a:ea typeface="Source Sans Pro"/>
                <a:cs typeface="Source Sans Pro"/>
                <a:sym typeface="Source Sans Pro"/>
              </a:rPr>
              <a:t>Greece </a:t>
            </a:r>
          </a:p>
          <a:p>
            <a:pPr algn="l" rtl="0" lvl="0" marR="0" indent="-342900" marL="342900">
              <a:spcBef>
                <a:spcPts val="640"/>
              </a:spcBef>
              <a:buClr>
                <a:schemeClr val="accent1"/>
              </a:buClr>
              <a:buSzPct val="70000"/>
              <a:buFont typeface="Source Sans Pro"/>
              <a:buChar char="✕"/>
            </a:pPr>
            <a:r>
              <a:rPr strike="noStrike" u="none" b="1" cap="none" baseline="0" sz="3200" lang="en-US" i="0">
                <a:solidFill>
                  <a:schemeClr val="dk2"/>
                </a:solidFill>
                <a:latin typeface="Source Sans Pro"/>
                <a:ea typeface="Source Sans Pro"/>
                <a:cs typeface="Source Sans Pro"/>
                <a:sym typeface="Source Sans Pro"/>
              </a:rPr>
              <a:t>Rome</a:t>
            </a:r>
          </a:p>
          <a:p>
            <a:r>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11" name="Shape 111"/>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y="0" x="0"/>
          <a:ext cy="0" cx="0"/>
          <a:chOff y="0" x="0"/>
          <a:chExt cy="0" cx="0"/>
        </a:xfrm>
      </p:grpSpPr>
      <p:pic>
        <p:nvPicPr>
          <p:cNvPr id="116" name="Shape 116"/>
          <p:cNvPicPr preferRelativeResize="0"/>
          <p:nvPr/>
        </p:nvPicPr>
        <p:blipFill>
          <a:blip r:embed="rId3"/>
          <a:stretch>
            <a:fillRect/>
          </a:stretch>
        </p:blipFill>
        <p:spPr>
          <a:xfrm>
            <a:off y="-1371600" x="0"/>
            <a:ext cy="9763124" cx="15620999"/>
          </a:xfrm>
          <a:prstGeom prst="rect">
            <a:avLst/>
          </a:prstGeom>
        </p:spPr>
      </p:pic>
      <p:sp>
        <p:nvSpPr>
          <p:cNvPr id="117" name="Shape 117"/>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18" name="Shape 118"/>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0" cap="none" baseline="0" sz="3200" lang="en-US" i="0">
                <a:solidFill>
                  <a:srgbClr val="D5FFFE"/>
                </a:solidFill>
                <a:latin typeface="Source Sans Pro"/>
                <a:ea typeface="Source Sans Pro"/>
                <a:cs typeface="Source Sans Pro"/>
                <a:sym typeface="Source Sans Pro"/>
              </a:rPr>
              <a:t>During the various reins of the Egyptian Pharaohs tax collectors were known as </a:t>
            </a:r>
            <a:r>
              <a:rPr strike="noStrike" u="none" b="0" cap="none" baseline="0" sz="3200" lang="en-US" i="1">
                <a:solidFill>
                  <a:srgbClr val="D5FFFE"/>
                </a:solidFill>
                <a:latin typeface="Source Sans Pro"/>
                <a:ea typeface="Source Sans Pro"/>
                <a:cs typeface="Source Sans Pro"/>
                <a:sym typeface="Source Sans Pro"/>
              </a:rPr>
              <a:t>scribes</a:t>
            </a:r>
            <a:r>
              <a:rPr strike="noStrike" u="none" b="0" cap="none" baseline="0" sz="3200" lang="en-US" i="0">
                <a:solidFill>
                  <a:srgbClr val="D5FFFE"/>
                </a:solidFill>
                <a:latin typeface="Source Sans Pro"/>
                <a:ea typeface="Source Sans Pro"/>
                <a:cs typeface="Source Sans Pro"/>
                <a:sym typeface="Source Sans Pro"/>
              </a:rPr>
              <a:t>. </a:t>
            </a:r>
          </a:p>
          <a:p>
            <a: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y="0" x="0"/>
          <a:ext cy="0" cx="0"/>
          <a:chOff y="0" x="0"/>
          <a:chExt cy="0" cx="0"/>
        </a:xfrm>
      </p:grpSpPr>
      <p:pic>
        <p:nvPicPr>
          <p:cNvPr id="123" name="Shape 123"/>
          <p:cNvPicPr preferRelativeResize="0"/>
          <p:nvPr/>
        </p:nvPicPr>
        <p:blipFill>
          <a:blip r:embed="rId3"/>
          <a:stretch>
            <a:fillRect/>
          </a:stretch>
        </p:blipFill>
        <p:spPr>
          <a:xfrm>
            <a:off y="0" x="-990600"/>
            <a:ext cy="6858000" cx="10986973"/>
          </a:xfrm>
          <a:prstGeom prst="rect">
            <a:avLst/>
          </a:prstGeom>
        </p:spPr>
      </p:pic>
      <p:sp>
        <p:nvSpPr>
          <p:cNvPr id="124" name="Shape 124"/>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25" name="Shape 125"/>
          <p:cNvSpPr txBox="1"/>
          <p:nvPr>
            <p:ph idx="1" type="body"/>
          </p:nvPr>
        </p:nvSpPr>
        <p:spPr>
          <a:xfrm>
            <a:off y="0" x="457200"/>
            <a:ext cy="4525963" cx="8686800"/>
          </a:xfrm>
          <a:prstGeom prst="rect">
            <a:avLst/>
          </a:prstGeom>
          <a:noFill/>
          <a:ln>
            <a:noFill/>
          </a:ln>
        </p:spPr>
        <p:txBody>
          <a:bodyPr bIns="45700" rIns="91425" lIns="91425" tIns="45700" anchor="t" anchorCtr="0">
            <a:noAutofit/>
          </a:bodyPr>
          <a:lstStyle/>
          <a:p>
            <a:pPr algn="l" rtl="0" lvl="0" marR="0" indent="-342900" marL="342900">
              <a:spcBef>
                <a:spcPts val="0"/>
              </a:spcBef>
              <a:buClr>
                <a:schemeClr val="accent1"/>
              </a:buClr>
              <a:buSzPct val="70000"/>
              <a:buFont typeface="Source Sans Pro"/>
              <a:buChar char="✕"/>
            </a:pPr>
            <a:r>
              <a:rPr strike="noStrike" u="none" b="0" cap="none" baseline="0" sz="3200" lang="en-US" i="0">
                <a:solidFill>
                  <a:schemeClr val="lt1"/>
                </a:solidFill>
                <a:latin typeface="Source Sans Pro"/>
                <a:ea typeface="Source Sans Pro"/>
                <a:cs typeface="Source Sans Pro"/>
                <a:sym typeface="Source Sans Pro"/>
              </a:rPr>
              <a:t>In times of war the Athenians imposed a tax referred to as </a:t>
            </a:r>
            <a:r>
              <a:rPr strike="noStrike" u="none" b="0" cap="none" baseline="0" sz="3200" lang="en-US" i="1">
                <a:solidFill>
                  <a:schemeClr val="lt1"/>
                </a:solidFill>
                <a:latin typeface="Source Sans Pro"/>
                <a:ea typeface="Source Sans Pro"/>
                <a:cs typeface="Source Sans Pro"/>
                <a:sym typeface="Source Sans Pro"/>
              </a:rPr>
              <a:t>eisphora</a:t>
            </a:r>
            <a:r>
              <a:rPr strike="noStrike" u="none" b="0" cap="none" baseline="0" sz="3200" lang="en-US" i="0">
                <a:solidFill>
                  <a:schemeClr val="lt1"/>
                </a:solidFill>
                <a:latin typeface="Source Sans Pro"/>
                <a:ea typeface="Source Sans Pro"/>
                <a:cs typeface="Source Sans Pro"/>
                <a:sym typeface="Source Sans Pro"/>
              </a:rPr>
              <a:t>. </a:t>
            </a:r>
          </a:p>
          <a:p>
            <a:pPr algn="l" rtl="0" lvl="1" marR="0" indent="-285750" marL="742950">
              <a:spcBef>
                <a:spcPts val="560"/>
              </a:spcBef>
              <a:buClr>
                <a:schemeClr val="accent1"/>
              </a:buClr>
              <a:buSzPct val="70000"/>
              <a:buFont typeface="Source Sans Pro"/>
              <a:buChar char="+"/>
            </a:pPr>
            <a:r>
              <a:rPr strike="noStrike" u="none" b="0" cap="none" baseline="0" sz="2800" lang="en-US" i="0">
                <a:solidFill>
                  <a:schemeClr val="lt1"/>
                </a:solidFill>
                <a:latin typeface="Source Sans Pro"/>
                <a:ea typeface="Source Sans Pro"/>
                <a:cs typeface="Source Sans Pro"/>
                <a:sym typeface="Source Sans Pro"/>
              </a:rPr>
              <a:t>When additional resources were gained by the war effort the resources were used to refund the tax.</a:t>
            </a:r>
          </a:p>
          <a:p>
            <a:pPr algn="l" rtl="0" lvl="0" marR="0" indent="-342900" marL="342900">
              <a:spcBef>
                <a:spcPts val="640"/>
              </a:spcBef>
              <a:buClr>
                <a:schemeClr val="accent1"/>
              </a:buClr>
              <a:buSzPct val="70000"/>
              <a:buFont typeface="Source Sans Pro"/>
              <a:buChar char="✕"/>
            </a:pPr>
            <a:r>
              <a:rPr strike="noStrike" u="none" b="0" cap="none" baseline="0" sz="3200" lang="en-US" i="1">
                <a:solidFill>
                  <a:schemeClr val="lt1"/>
                </a:solidFill>
                <a:latin typeface="Source Sans Pro"/>
                <a:ea typeface="Source Sans Pro"/>
                <a:cs typeface="Source Sans Pro"/>
                <a:sym typeface="Source Sans Pro"/>
              </a:rPr>
              <a:t>Metoikion: </a:t>
            </a:r>
            <a:r>
              <a:rPr strike="noStrike" u="none" b="0" cap="none" baseline="0" sz="3200" lang="en-US" i="0">
                <a:solidFill>
                  <a:schemeClr val="lt1"/>
                </a:solidFill>
                <a:latin typeface="Source Sans Pro"/>
                <a:ea typeface="Source Sans Pro"/>
                <a:cs typeface="Source Sans Pro"/>
                <a:sym typeface="Source Sans Pro"/>
              </a:rPr>
              <a:t>Athenians imposed a monthly poll tax on foreigners, </a:t>
            </a:r>
          </a:p>
          <a:p>
            <a:pPr algn="l" rtl="0" lvl="1" marR="0" indent="-285750" marL="742950">
              <a:spcBef>
                <a:spcPts val="560"/>
              </a:spcBef>
              <a:buClr>
                <a:schemeClr val="accent1"/>
              </a:buClr>
              <a:buSzPct val="70000"/>
              <a:buFont typeface="Source Sans Pro"/>
              <a:buChar char="+"/>
            </a:pPr>
            <a:r>
              <a:rPr strike="noStrike" u="none" b="0" cap="none" baseline="0" sz="2800" lang="en-US" i="0">
                <a:solidFill>
                  <a:schemeClr val="lt1"/>
                </a:solidFill>
                <a:latin typeface="Source Sans Pro"/>
                <a:ea typeface="Source Sans Pro"/>
                <a:cs typeface="Source Sans Pro"/>
                <a:sym typeface="Source Sans Pro"/>
              </a:rPr>
              <a:t>people who did not have both an Athenian Mother and Father, of one drachma for men and a half drachma for women.   </a:t>
            </a:r>
          </a:p>
          <a:p>
            <a:r>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y="0" x="0"/>
          <a:ext cy="0" cx="0"/>
          <a:chOff y="0" x="0"/>
          <a:chExt cy="0" cx="0"/>
        </a:xfrm>
      </p:grpSpPr>
      <p:pic>
        <p:nvPicPr>
          <p:cNvPr id="130" name="Shape 130"/>
          <p:cNvPicPr preferRelativeResize="0"/>
          <p:nvPr/>
        </p:nvPicPr>
        <p:blipFill>
          <a:blip r:embed="rId3"/>
          <a:stretch>
            <a:fillRect/>
          </a:stretch>
        </p:blipFill>
        <p:spPr>
          <a:xfrm>
            <a:off y="914400" x="0"/>
            <a:ext cy="5366677" cx="9144000"/>
          </a:xfrm>
          <a:prstGeom prst="rect">
            <a:avLst/>
          </a:prstGeom>
        </p:spPr>
      </p:pic>
      <p:sp>
        <p:nvSpPr>
          <p:cNvPr id="131" name="Shape 131"/>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32" name="Shape 132"/>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a:pPr algn="l" rtl="0" lvl="0" marR="0" indent="-342900" marL="342900">
              <a:lnSpc>
                <a:spcPct val="80000"/>
              </a:lnSpc>
              <a:spcBef>
                <a:spcPts val="0"/>
              </a:spcBef>
              <a:buClr>
                <a:schemeClr val="accent1"/>
              </a:buClr>
              <a:buSzPct val="68833"/>
              <a:buFont typeface="Source Sans Pro"/>
              <a:buChar char="✕"/>
            </a:pPr>
            <a:r>
              <a:rPr strike="noStrike" u="none" b="0" cap="none" baseline="0" sz="2950" lang="en-US" i="0">
                <a:solidFill>
                  <a:schemeClr val="lt1"/>
                </a:solidFill>
                <a:latin typeface="Source Sans Pro"/>
                <a:ea typeface="Source Sans Pro"/>
                <a:cs typeface="Source Sans Pro"/>
                <a:sym typeface="Source Sans Pro"/>
              </a:rPr>
              <a:t>During the time of Julius Caesar a 1 percent sales tax was imposed.  During the time of Caesar Augustus the sales tax was 4 percent for slaves and 1 percent for everything else.</a:t>
            </a:r>
          </a:p>
          <a:p>
            <a:pPr algn="l" rtl="0" lvl="0" marR="0" indent="-342900" marL="342900">
              <a:lnSpc>
                <a:spcPct val="80000"/>
              </a:lnSpc>
              <a:spcBef>
                <a:spcPts val="590"/>
              </a:spcBef>
              <a:buClr>
                <a:schemeClr val="accent1"/>
              </a:buClr>
              <a:buSzPct val="68833"/>
              <a:buFont typeface="Source Sans Pro"/>
              <a:buChar char="✕"/>
            </a:pPr>
            <a:r>
              <a:rPr strike="noStrike" u="none" b="0" cap="none" baseline="0" sz="2950" lang="en-US" i="0">
                <a:solidFill>
                  <a:schemeClr val="lt1"/>
                </a:solidFill>
                <a:latin typeface="Source Sans Pro"/>
                <a:ea typeface="Source Sans Pro"/>
                <a:cs typeface="Source Sans Pro"/>
                <a:sym typeface="Source Sans Pro"/>
              </a:rPr>
              <a:t>In 60 A.D. Boadicea, queen of East Anglia led a revolt that can be attributed to corrupt tax collectors in the British Isles.  Her revolt allegedly killed all Roman soldiers within 100 miles; seized London; and it is said that over 80,000 people were killed during the revolt.  The Queen was able to raise an army of 230,000.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y="0" x="0"/>
          <a:ext cy="0" cx="0"/>
          <a:chOff y="0" x="0"/>
          <a:chExt cy="0" cx="0"/>
        </a:xfrm>
      </p:grpSpPr>
      <p:sp>
        <p:nvSpPr>
          <p:cNvPr id="137" name="Shape 137"/>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38" name="Shape 138"/>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p:txBody>
      </p:sp>
      <p:pic>
        <p:nvPicPr>
          <p:cNvPr id="139" name="Shape 139"/>
          <p:cNvPicPr preferRelativeResize="0"/>
          <p:nvPr/>
        </p:nvPicPr>
        <p:blipFill>
          <a:blip r:embed="rId3"/>
          <a:stretch>
            <a:fillRect/>
          </a:stretch>
        </p:blipFill>
        <p:spPr>
          <a:xfrm>
            <a:off y="685800" x="0"/>
            <a:ext cy="5715000" cx="9143999"/>
          </a:xfrm>
          <a:prstGeom prst="rect">
            <a:avLst/>
          </a:prstGeom>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y="0" x="0"/>
          <a:ext cy="0" cx="0"/>
          <a:chOff y="0" x="0"/>
          <a:chExt cy="0" cx="0"/>
        </a:xfrm>
      </p:grpSpPr>
      <p:sp>
        <p:nvSpPr>
          <p:cNvPr id="144" name="Shape 144"/>
          <p:cNvSpPr txBox="1"/>
          <p:nvPr>
            <p:ph type="title"/>
          </p:nvPr>
        </p:nvSpPr>
        <p:spPr>
          <a:xfrm>
            <a:off y="457200" x="304800"/>
            <a:ext cy="838199" cx="8686800"/>
          </a:xfrm>
          <a:prstGeom prst="rect">
            <a:avLst/>
          </a:prstGeom>
          <a:noFill/>
          <a:ln>
            <a:noFill/>
          </a:ln>
        </p:spPr>
        <p:txBody>
          <a:bodyPr bIns="45700" rIns="91425" lIns="91425" tIns="45700" anchor="ctr" anchorCtr="0">
            <a:noAutofit/>
          </a:bodyPr>
          <a:lstStyle/>
          <a:p/>
        </p:txBody>
      </p:sp>
      <p:sp>
        <p:nvSpPr>
          <p:cNvPr id="145" name="Shape 145"/>
          <p:cNvSpPr txBox="1"/>
          <p:nvPr>
            <p:ph idx="1" type="body"/>
          </p:nvPr>
        </p:nvSpPr>
        <p:spPr>
          <a:xfrm>
            <a:off y="1554162" x="304800"/>
            <a:ext cy="4525963" cx="8686800"/>
          </a:xfrm>
          <a:prstGeom prst="rect">
            <a:avLst/>
          </a:prstGeom>
          <a:noFill/>
          <a:ln>
            <a:noFill/>
          </a:ln>
        </p:spPr>
        <p:txBody>
          <a:bodyPr bIns="45700" rIns="91425" lIns="91425" tIns="45700" anchor="t" anchorCtr="0">
            <a:noAutofit/>
          </a:bodyPr>
          <a:lstStyle/>
          <a:p/>
        </p:txBody>
      </p:sp>
      <p:pic>
        <p:nvPicPr>
          <p:cNvPr id="146" name="Shape 146"/>
          <p:cNvPicPr preferRelativeResize="0"/>
          <p:nvPr/>
        </p:nvPicPr>
        <p:blipFill>
          <a:blip r:embed="rId3"/>
          <a:stretch>
            <a:fillRect/>
          </a:stretch>
        </p:blipFill>
        <p:spPr>
          <a:xfrm>
            <a:off y="457200" x="-228600"/>
            <a:ext cy="5962052" cx="9372599"/>
          </a:xfrm>
          <a:prstGeom prst="rect">
            <a:avLst/>
          </a:prstGeom>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Trek">
  <a:themeElements>
    <a:clrScheme name="Trek">
      <a:dk1>
        <a:srgbClr val="000000"/>
      </a:dk1>
      <a:lt1>
        <a:srgbClr val="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